
<file path=[Content_Types].xml><?xml version="1.0" encoding="utf-8"?>
<Types xmlns="http://schemas.openxmlformats.org/package/2006/content-types">
  <Default Extension="jpeg" ContentType="image/jpeg"/>
  <Default Extension="jpg" ContentType="image/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33"/>
  </p:notesMasterIdLst>
  <p:handoutMasterIdLst>
    <p:handoutMasterId r:id="rId34"/>
  </p:handoutMasterIdLst>
  <p:sldIdLst>
    <p:sldId id="267" r:id="rId2"/>
    <p:sldId id="321" r:id="rId3"/>
    <p:sldId id="263" r:id="rId4"/>
    <p:sldId id="315" r:id="rId5"/>
    <p:sldId id="322" r:id="rId6"/>
    <p:sldId id="303" r:id="rId7"/>
    <p:sldId id="304" r:id="rId8"/>
    <p:sldId id="316" r:id="rId9"/>
    <p:sldId id="327" r:id="rId10"/>
    <p:sldId id="323" r:id="rId11"/>
    <p:sldId id="305" r:id="rId12"/>
    <p:sldId id="332" r:id="rId13"/>
    <p:sldId id="324" r:id="rId14"/>
    <p:sldId id="306" r:id="rId15"/>
    <p:sldId id="307" r:id="rId16"/>
    <p:sldId id="317" r:id="rId17"/>
    <p:sldId id="325" r:id="rId18"/>
    <p:sldId id="308" r:id="rId19"/>
    <p:sldId id="309" r:id="rId20"/>
    <p:sldId id="310" r:id="rId21"/>
    <p:sldId id="319" r:id="rId22"/>
    <p:sldId id="320" r:id="rId23"/>
    <p:sldId id="328" r:id="rId24"/>
    <p:sldId id="329" r:id="rId25"/>
    <p:sldId id="330" r:id="rId26"/>
    <p:sldId id="331" r:id="rId27"/>
    <p:sldId id="326" r:id="rId28"/>
    <p:sldId id="311" r:id="rId29"/>
    <p:sldId id="314" r:id="rId30"/>
    <p:sldId id="270" r:id="rId31"/>
    <p:sldId id="29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3F00"/>
    <a:srgbClr val="FFFFFF"/>
    <a:srgbClr val="E4B429"/>
    <a:srgbClr val="FFD54F"/>
    <a:srgbClr val="FFEA3D"/>
    <a:srgbClr val="FFFFAA"/>
    <a:srgbClr val="E0249A"/>
    <a:srgbClr val="0073CF"/>
    <a:srgbClr val="57068C"/>
    <a:srgbClr val="FFDB43"/>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3" autoAdjust="0"/>
    <p:restoredTop sz="94660"/>
  </p:normalViewPr>
  <p:slideViewPr>
    <p:cSldViewPr snapToGrid="0">
      <p:cViewPr>
        <p:scale>
          <a:sx n="100" d="100"/>
          <a:sy n="100" d="100"/>
        </p:scale>
        <p:origin x="1200" y="672"/>
      </p:cViewPr>
      <p:guideLst>
        <p:guide orient="horz" pos="2160"/>
        <p:guide pos="3840"/>
      </p:guideLst>
    </p:cSldViewPr>
  </p:slideViewPr>
  <p:notesTextViewPr>
    <p:cViewPr>
      <p:scale>
        <a:sx n="1" d="1"/>
        <a:sy n="1" d="1"/>
      </p:scale>
      <p:origin x="0" y="0"/>
    </p:cViewPr>
  </p:notesTextViewPr>
  <p:sorterViewPr>
    <p:cViewPr>
      <p:scale>
        <a:sx n="30" d="100"/>
        <a:sy n="30" d="100"/>
      </p:scale>
      <p:origin x="0" y="0"/>
    </p:cViewPr>
  </p:sorterViewPr>
  <p:notesViewPr>
    <p:cSldViewPr snapToGrid="0">
      <p:cViewPr varScale="1">
        <p:scale>
          <a:sx n="85" d="100"/>
          <a:sy n="85" d="100"/>
        </p:scale>
        <p:origin x="392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image" Target="../media/image8.jpeg"/></Relationships>
</file>

<file path=ppt/diagrams/_rels/data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image" Target="../media/image10.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image" Target="../media/image8.jpeg"/></Relationships>
</file>

<file path=ppt/diagrams/_rels/drawing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7E9BA8-BC2D-4BDB-B5BC-A576727D5E39}"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en-IN"/>
        </a:p>
      </dgm:t>
    </dgm:pt>
    <dgm:pt modelId="{3C88AB73-9C6B-4A32-BA6A-9EC4A791233D}">
      <dgm:prSet phldrT="[Text]"/>
      <dgm:spPr/>
      <dgm:t>
        <a:bodyPr/>
        <a:lstStyle/>
        <a:p>
          <a:r>
            <a:rPr lang="en-CA" dirty="0">
              <a:effectLst/>
              <a:latin typeface="Century" panose="02040604050505020304" pitchFamily="18" charset="0"/>
              <a:ea typeface="Times New Roman" panose="02020603050405020304" pitchFamily="18" charset="0"/>
            </a:rPr>
            <a:t>According to a prediction study, </a:t>
          </a:r>
          <a:r>
            <a:rPr lang="en-CA" b="1" dirty="0">
              <a:effectLst/>
              <a:latin typeface="Century" panose="02040604050505020304" pitchFamily="18" charset="0"/>
              <a:ea typeface="Times New Roman" panose="02020603050405020304" pitchFamily="18" charset="0"/>
            </a:rPr>
            <a:t>Agriculture is projected to feed a global population of 9.7 billion approximately by 2050</a:t>
          </a:r>
          <a:r>
            <a:rPr lang="en-CA" dirty="0">
              <a:effectLst/>
              <a:latin typeface="Century" panose="02040604050505020304" pitchFamily="18" charset="0"/>
              <a:ea typeface="Times New Roman" panose="02020603050405020304" pitchFamily="18" charset="0"/>
            </a:rPr>
            <a:t>. In 2020 alone, a boom of 60% for the agricultural produce was required to feed the population of the world. So, it is important we work to optimize the agricultural domain efficiently.</a:t>
          </a:r>
          <a:endParaRPr lang="en-IN" dirty="0"/>
        </a:p>
      </dgm:t>
    </dgm:pt>
    <dgm:pt modelId="{7101256B-318A-4673-A37E-2259E1667DB3}" type="parTrans" cxnId="{EF8A46FA-DA32-477E-AF50-00817EF9249C}">
      <dgm:prSet/>
      <dgm:spPr/>
      <dgm:t>
        <a:bodyPr/>
        <a:lstStyle/>
        <a:p>
          <a:endParaRPr lang="en-IN"/>
        </a:p>
      </dgm:t>
    </dgm:pt>
    <dgm:pt modelId="{B008EF4B-2087-4EF4-8354-904BE34AB9B2}" type="sibTrans" cxnId="{EF8A46FA-DA32-477E-AF50-00817EF9249C}">
      <dgm:prSet/>
      <dgm:spPr/>
      <dgm:t>
        <a:bodyPr/>
        <a:lstStyle/>
        <a:p>
          <a:endParaRPr lang="en-IN"/>
        </a:p>
      </dgm:t>
    </dgm:pt>
    <dgm:pt modelId="{DFB1F5B0-F755-434F-8995-FE2E2E77B3F8}">
      <dgm:prSet phldrT="[Text]"/>
      <dgm:spPr/>
      <dgm:t>
        <a:bodyPr/>
        <a:lstStyle/>
        <a:p>
          <a:r>
            <a:rPr lang="en-CA" dirty="0">
              <a:effectLst/>
              <a:latin typeface="Century" panose="02040604050505020304" pitchFamily="18" charset="0"/>
              <a:ea typeface="Times New Roman" panose="02020603050405020304" pitchFamily="18" charset="0"/>
            </a:rPr>
            <a:t>Macroeconomics, changing consumer preferences, emerging technologies and transforming supply chains are the </a:t>
          </a:r>
          <a:r>
            <a:rPr lang="en-CA" b="1" dirty="0">
              <a:effectLst/>
              <a:latin typeface="Century" panose="02040604050505020304" pitchFamily="18" charset="0"/>
              <a:ea typeface="Times New Roman" panose="02020603050405020304" pitchFamily="18" charset="0"/>
            </a:rPr>
            <a:t>key drivers for digital transformation in agriculture</a:t>
          </a:r>
          <a:r>
            <a:rPr lang="en-CA" dirty="0">
              <a:effectLst/>
              <a:latin typeface="Century" panose="02040604050505020304" pitchFamily="18" charset="0"/>
              <a:ea typeface="Times New Roman" panose="02020603050405020304" pitchFamily="18" charset="0"/>
            </a:rPr>
            <a:t> &amp; how the challenges facing the agriculture industry worldwide could be effectively tackled by following the right approach and leveraging technology to meet the growing demand for food.</a:t>
          </a:r>
          <a:endParaRPr lang="en-IN" dirty="0"/>
        </a:p>
      </dgm:t>
    </dgm:pt>
    <dgm:pt modelId="{2D2D9DF8-604A-4B92-85B5-D868D0DDE090}" type="parTrans" cxnId="{A8E5B9D4-42DB-4F7D-832B-5A200CFD7D8A}">
      <dgm:prSet/>
      <dgm:spPr/>
      <dgm:t>
        <a:bodyPr/>
        <a:lstStyle/>
        <a:p>
          <a:endParaRPr lang="en-IN"/>
        </a:p>
      </dgm:t>
    </dgm:pt>
    <dgm:pt modelId="{D092FE59-E798-4F34-BEEA-456283B9E23F}" type="sibTrans" cxnId="{A8E5B9D4-42DB-4F7D-832B-5A200CFD7D8A}">
      <dgm:prSet/>
      <dgm:spPr/>
      <dgm:t>
        <a:bodyPr/>
        <a:lstStyle/>
        <a:p>
          <a:endParaRPr lang="en-IN"/>
        </a:p>
      </dgm:t>
    </dgm:pt>
    <dgm:pt modelId="{7B2D0469-96C2-4F05-B1D1-D877F40E63FA}" type="pres">
      <dgm:prSet presAssocID="{C07E9BA8-BC2D-4BDB-B5BC-A576727D5E39}" presName="Name0" presStyleCnt="0">
        <dgm:presLayoutVars>
          <dgm:chMax val="7"/>
          <dgm:chPref val="7"/>
          <dgm:dir/>
        </dgm:presLayoutVars>
      </dgm:prSet>
      <dgm:spPr/>
    </dgm:pt>
    <dgm:pt modelId="{D6F12757-8ED0-4AEB-AF41-C99A3D2A9D97}" type="pres">
      <dgm:prSet presAssocID="{C07E9BA8-BC2D-4BDB-B5BC-A576727D5E39}" presName="Name1" presStyleCnt="0"/>
      <dgm:spPr/>
    </dgm:pt>
    <dgm:pt modelId="{9227386B-AB5C-43A3-BDF7-4F5CF60FE086}" type="pres">
      <dgm:prSet presAssocID="{C07E9BA8-BC2D-4BDB-B5BC-A576727D5E39}" presName="cycle" presStyleCnt="0"/>
      <dgm:spPr/>
    </dgm:pt>
    <dgm:pt modelId="{BE2DE39A-7E89-482A-9BCA-689EAB26A297}" type="pres">
      <dgm:prSet presAssocID="{C07E9BA8-BC2D-4BDB-B5BC-A576727D5E39}" presName="srcNode" presStyleLbl="node1" presStyleIdx="0" presStyleCnt="2"/>
      <dgm:spPr/>
    </dgm:pt>
    <dgm:pt modelId="{A6655C5B-A879-42A2-9AB1-EAA937658FAF}" type="pres">
      <dgm:prSet presAssocID="{C07E9BA8-BC2D-4BDB-B5BC-A576727D5E39}" presName="conn" presStyleLbl="parChTrans1D2" presStyleIdx="0" presStyleCnt="1"/>
      <dgm:spPr/>
    </dgm:pt>
    <dgm:pt modelId="{51F8B743-992F-445D-92C3-56151E88F2AC}" type="pres">
      <dgm:prSet presAssocID="{C07E9BA8-BC2D-4BDB-B5BC-A576727D5E39}" presName="extraNode" presStyleLbl="node1" presStyleIdx="0" presStyleCnt="2"/>
      <dgm:spPr/>
    </dgm:pt>
    <dgm:pt modelId="{3767D160-CD9B-4C18-A739-8FE906C0EE66}" type="pres">
      <dgm:prSet presAssocID="{C07E9BA8-BC2D-4BDB-B5BC-A576727D5E39}" presName="dstNode" presStyleLbl="node1" presStyleIdx="0" presStyleCnt="2"/>
      <dgm:spPr/>
    </dgm:pt>
    <dgm:pt modelId="{344A5355-D4BD-4C29-B874-102D4C9C0547}" type="pres">
      <dgm:prSet presAssocID="{3C88AB73-9C6B-4A32-BA6A-9EC4A791233D}" presName="text_1" presStyleLbl="node1" presStyleIdx="0" presStyleCnt="2">
        <dgm:presLayoutVars>
          <dgm:bulletEnabled val="1"/>
        </dgm:presLayoutVars>
      </dgm:prSet>
      <dgm:spPr/>
    </dgm:pt>
    <dgm:pt modelId="{A36348C6-F5FB-4BCD-B5CC-C01F97B7B024}" type="pres">
      <dgm:prSet presAssocID="{3C88AB73-9C6B-4A32-BA6A-9EC4A791233D}" presName="accent_1" presStyleCnt="0"/>
      <dgm:spPr/>
    </dgm:pt>
    <dgm:pt modelId="{005298A4-BD8B-4421-BB28-A2C1BE7259E1}" type="pres">
      <dgm:prSet presAssocID="{3C88AB73-9C6B-4A32-BA6A-9EC4A791233D}" presName="accentRepeatNode" presStyleLbl="solidFgAcc1" presStyleIdx="0" presStyleCnt="2"/>
      <dgm:spPr>
        <a:blipFill dpi="0" rotWithShape="0">
          <a:blip xmlns:r="http://schemas.openxmlformats.org/officeDocument/2006/relationships" r:embed="rId1" cstate="hqprint">
            <a:extLst>
              <a:ext uri="{28A0092B-C50C-407E-A947-70E740481C1C}">
                <a14:useLocalDpi xmlns:a14="http://schemas.microsoft.com/office/drawing/2010/main" val="0"/>
              </a:ext>
            </a:extLst>
          </a:blip>
          <a:srcRect/>
          <a:stretch>
            <a:fillRect l="-5113" r="-5113"/>
          </a:stretch>
        </a:blipFill>
      </dgm:spPr>
    </dgm:pt>
    <dgm:pt modelId="{C0B2D5D1-1DEB-49F1-A874-115A294E83BB}" type="pres">
      <dgm:prSet presAssocID="{DFB1F5B0-F755-434F-8995-FE2E2E77B3F8}" presName="text_2" presStyleLbl="node1" presStyleIdx="1" presStyleCnt="2">
        <dgm:presLayoutVars>
          <dgm:bulletEnabled val="1"/>
        </dgm:presLayoutVars>
      </dgm:prSet>
      <dgm:spPr/>
    </dgm:pt>
    <dgm:pt modelId="{5AD59D62-06E3-4DEE-8263-4F78F364F580}" type="pres">
      <dgm:prSet presAssocID="{DFB1F5B0-F755-434F-8995-FE2E2E77B3F8}" presName="accent_2" presStyleCnt="0"/>
      <dgm:spPr/>
    </dgm:pt>
    <dgm:pt modelId="{D7047A6F-C952-4F31-B65D-EE9D7891D341}" type="pres">
      <dgm:prSet presAssocID="{DFB1F5B0-F755-434F-8995-FE2E2E77B3F8}" presName="accentRepeatNode" presStyleLbl="solidFgAcc1" presStyleIdx="1" presStyleCnt="2"/>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Lst>
  <dgm:cxnLst>
    <dgm:cxn modelId="{9A06CC48-4D7C-4C97-A546-3C661571378B}" type="presOf" srcId="{DFB1F5B0-F755-434F-8995-FE2E2E77B3F8}" destId="{C0B2D5D1-1DEB-49F1-A874-115A294E83BB}" srcOrd="0" destOrd="0" presId="urn:microsoft.com/office/officeart/2008/layout/VerticalCurvedList"/>
    <dgm:cxn modelId="{473837A7-EF5B-410C-B986-65FE6DF41F00}" type="presOf" srcId="{C07E9BA8-BC2D-4BDB-B5BC-A576727D5E39}" destId="{7B2D0469-96C2-4F05-B1D1-D877F40E63FA}" srcOrd="0" destOrd="0" presId="urn:microsoft.com/office/officeart/2008/layout/VerticalCurvedList"/>
    <dgm:cxn modelId="{A8E5B9D4-42DB-4F7D-832B-5A200CFD7D8A}" srcId="{C07E9BA8-BC2D-4BDB-B5BC-A576727D5E39}" destId="{DFB1F5B0-F755-434F-8995-FE2E2E77B3F8}" srcOrd="1" destOrd="0" parTransId="{2D2D9DF8-604A-4B92-85B5-D868D0DDE090}" sibTransId="{D092FE59-E798-4F34-BEEA-456283B9E23F}"/>
    <dgm:cxn modelId="{8F8791E8-0DA5-4429-8CCF-FE589A69C1CD}" type="presOf" srcId="{3C88AB73-9C6B-4A32-BA6A-9EC4A791233D}" destId="{344A5355-D4BD-4C29-B874-102D4C9C0547}" srcOrd="0" destOrd="0" presId="urn:microsoft.com/office/officeart/2008/layout/VerticalCurvedList"/>
    <dgm:cxn modelId="{92D66DF8-2CE4-490F-92F6-F56756FC95DA}" type="presOf" srcId="{B008EF4B-2087-4EF4-8354-904BE34AB9B2}" destId="{A6655C5B-A879-42A2-9AB1-EAA937658FAF}" srcOrd="0" destOrd="0" presId="urn:microsoft.com/office/officeart/2008/layout/VerticalCurvedList"/>
    <dgm:cxn modelId="{EF8A46FA-DA32-477E-AF50-00817EF9249C}" srcId="{C07E9BA8-BC2D-4BDB-B5BC-A576727D5E39}" destId="{3C88AB73-9C6B-4A32-BA6A-9EC4A791233D}" srcOrd="0" destOrd="0" parTransId="{7101256B-318A-4673-A37E-2259E1667DB3}" sibTransId="{B008EF4B-2087-4EF4-8354-904BE34AB9B2}"/>
    <dgm:cxn modelId="{1E8DF715-5BD3-4167-838B-B37FF4B181A7}" type="presParOf" srcId="{7B2D0469-96C2-4F05-B1D1-D877F40E63FA}" destId="{D6F12757-8ED0-4AEB-AF41-C99A3D2A9D97}" srcOrd="0" destOrd="0" presId="urn:microsoft.com/office/officeart/2008/layout/VerticalCurvedList"/>
    <dgm:cxn modelId="{82D6AF40-3B47-498E-AC59-2A8F24E130E1}" type="presParOf" srcId="{D6F12757-8ED0-4AEB-AF41-C99A3D2A9D97}" destId="{9227386B-AB5C-43A3-BDF7-4F5CF60FE086}" srcOrd="0" destOrd="0" presId="urn:microsoft.com/office/officeart/2008/layout/VerticalCurvedList"/>
    <dgm:cxn modelId="{094927A5-28C9-4ABF-832F-8B82E81ED82F}" type="presParOf" srcId="{9227386B-AB5C-43A3-BDF7-4F5CF60FE086}" destId="{BE2DE39A-7E89-482A-9BCA-689EAB26A297}" srcOrd="0" destOrd="0" presId="urn:microsoft.com/office/officeart/2008/layout/VerticalCurvedList"/>
    <dgm:cxn modelId="{C499F2CE-F088-4B95-92B8-C029B9133A93}" type="presParOf" srcId="{9227386B-AB5C-43A3-BDF7-4F5CF60FE086}" destId="{A6655C5B-A879-42A2-9AB1-EAA937658FAF}" srcOrd="1" destOrd="0" presId="urn:microsoft.com/office/officeart/2008/layout/VerticalCurvedList"/>
    <dgm:cxn modelId="{E83064AF-2EDE-42F7-A331-D66FA9271814}" type="presParOf" srcId="{9227386B-AB5C-43A3-BDF7-4F5CF60FE086}" destId="{51F8B743-992F-445D-92C3-56151E88F2AC}" srcOrd="2" destOrd="0" presId="urn:microsoft.com/office/officeart/2008/layout/VerticalCurvedList"/>
    <dgm:cxn modelId="{BCFD7F75-B0ED-4FA6-BCE4-9B7A7CEBA2D0}" type="presParOf" srcId="{9227386B-AB5C-43A3-BDF7-4F5CF60FE086}" destId="{3767D160-CD9B-4C18-A739-8FE906C0EE66}" srcOrd="3" destOrd="0" presId="urn:microsoft.com/office/officeart/2008/layout/VerticalCurvedList"/>
    <dgm:cxn modelId="{67625ED9-351C-4DD3-8B61-D6386DF510B0}" type="presParOf" srcId="{D6F12757-8ED0-4AEB-AF41-C99A3D2A9D97}" destId="{344A5355-D4BD-4C29-B874-102D4C9C0547}" srcOrd="1" destOrd="0" presId="urn:microsoft.com/office/officeart/2008/layout/VerticalCurvedList"/>
    <dgm:cxn modelId="{7A3FF7B0-0737-43D5-BA2C-EEF639B3CA9A}" type="presParOf" srcId="{D6F12757-8ED0-4AEB-AF41-C99A3D2A9D97}" destId="{A36348C6-F5FB-4BCD-B5CC-C01F97B7B024}" srcOrd="2" destOrd="0" presId="urn:microsoft.com/office/officeart/2008/layout/VerticalCurvedList"/>
    <dgm:cxn modelId="{8120B6A6-C678-429C-A25C-BB58616E18B8}" type="presParOf" srcId="{A36348C6-F5FB-4BCD-B5CC-C01F97B7B024}" destId="{005298A4-BD8B-4421-BB28-A2C1BE7259E1}" srcOrd="0" destOrd="0" presId="urn:microsoft.com/office/officeart/2008/layout/VerticalCurvedList"/>
    <dgm:cxn modelId="{507373EE-FE10-4811-B6F6-0932314C480C}" type="presParOf" srcId="{D6F12757-8ED0-4AEB-AF41-C99A3D2A9D97}" destId="{C0B2D5D1-1DEB-49F1-A874-115A294E83BB}" srcOrd="3" destOrd="0" presId="urn:microsoft.com/office/officeart/2008/layout/VerticalCurvedList"/>
    <dgm:cxn modelId="{5B40FA7C-ED2A-4C06-B690-921DC7F63C30}" type="presParOf" srcId="{D6F12757-8ED0-4AEB-AF41-C99A3D2A9D97}" destId="{5AD59D62-06E3-4DEE-8263-4F78F364F580}" srcOrd="4" destOrd="0" presId="urn:microsoft.com/office/officeart/2008/layout/VerticalCurvedList"/>
    <dgm:cxn modelId="{D4A7AEE2-19A4-4D9E-9753-DECAAEE57538}" type="presParOf" srcId="{5AD59D62-06E3-4DEE-8263-4F78F364F580}" destId="{D7047A6F-C952-4F31-B65D-EE9D7891D34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7E9BA8-BC2D-4BDB-B5BC-A576727D5E39}"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en-IN"/>
        </a:p>
      </dgm:t>
    </dgm:pt>
    <dgm:pt modelId="{E05100AB-0AD0-483F-A32E-8F5ACA5FFE60}">
      <dgm:prSet phldrT="[Text]"/>
      <dgm:spPr/>
      <dgm:t>
        <a:bodyPr/>
        <a:lstStyle/>
        <a:p>
          <a:r>
            <a:rPr lang="en-CA" dirty="0">
              <a:effectLst/>
              <a:latin typeface="Century" panose="02040604050505020304" pitchFamily="18" charset="0"/>
              <a:ea typeface="Times New Roman" panose="02020603050405020304" pitchFamily="18" charset="0"/>
            </a:rPr>
            <a:t>The </a:t>
          </a:r>
          <a:r>
            <a:rPr lang="en-CA" b="1" dirty="0">
              <a:effectLst/>
              <a:latin typeface="Century" panose="02040604050505020304" pitchFamily="18" charset="0"/>
              <a:ea typeface="Times New Roman" panose="02020603050405020304" pitchFamily="18" charset="0"/>
            </a:rPr>
            <a:t>recent COVID-19 crisis has further exposed the vulnerability of the agricultural landscape </a:t>
          </a:r>
          <a:r>
            <a:rPr lang="en-CA" dirty="0">
              <a:effectLst/>
              <a:latin typeface="Century" panose="02040604050505020304" pitchFamily="18" charset="0"/>
              <a:ea typeface="Times New Roman" panose="02020603050405020304" pitchFamily="18" charset="0"/>
            </a:rPr>
            <a:t>and raised questions about meeting the global food demands sustainably, with adverse factors at play. Again, the answer lies in achieving efficiency - producing more with less, now more than ever.</a:t>
          </a:r>
          <a:endParaRPr lang="en-IN" dirty="0"/>
        </a:p>
      </dgm:t>
    </dgm:pt>
    <dgm:pt modelId="{00D9E8E2-FB80-46E2-B6DF-224DCD48C1F7}" type="sibTrans" cxnId="{3415F899-2E55-48D4-9AFB-407EC77D949E}">
      <dgm:prSet/>
      <dgm:spPr/>
      <dgm:t>
        <a:bodyPr/>
        <a:lstStyle/>
        <a:p>
          <a:endParaRPr lang="en-IN"/>
        </a:p>
      </dgm:t>
    </dgm:pt>
    <dgm:pt modelId="{85622AEA-2D2D-4CB6-943F-0E6C46D018E4}" type="parTrans" cxnId="{3415F899-2E55-48D4-9AFB-407EC77D949E}">
      <dgm:prSet/>
      <dgm:spPr/>
      <dgm:t>
        <a:bodyPr/>
        <a:lstStyle/>
        <a:p>
          <a:endParaRPr lang="en-IN"/>
        </a:p>
      </dgm:t>
    </dgm:pt>
    <dgm:pt modelId="{E7F9E6BF-1DAE-4B2C-80EF-2BBB190E343F}">
      <dgm:prSet phldrT="[Text]"/>
      <dgm:spPr/>
      <dgm:t>
        <a:bodyPr/>
        <a:lstStyle/>
        <a:p>
          <a:r>
            <a:rPr lang="en-CA" dirty="0">
              <a:effectLst/>
              <a:latin typeface="Century" panose="02040604050505020304" pitchFamily="18" charset="0"/>
              <a:ea typeface="Times New Roman" panose="02020603050405020304" pitchFamily="18" charset="0"/>
            </a:rPr>
            <a:t>The industry will be </a:t>
          </a:r>
          <a:r>
            <a:rPr lang="en-CA" b="1" dirty="0">
              <a:effectLst/>
              <a:latin typeface="Century" panose="02040604050505020304" pitchFamily="18" charset="0"/>
              <a:ea typeface="Times New Roman" panose="02020603050405020304" pitchFamily="18" charset="0"/>
            </a:rPr>
            <a:t>transformed by data science and artificial intelligence</a:t>
          </a:r>
          <a:r>
            <a:rPr lang="en-CA" dirty="0">
              <a:effectLst/>
              <a:latin typeface="Century" panose="02040604050505020304" pitchFamily="18" charset="0"/>
              <a:ea typeface="Times New Roman" panose="02020603050405020304" pitchFamily="18" charset="0"/>
            </a:rPr>
            <a:t>. Farmers will have the tools to get the most from every acre</a:t>
          </a:r>
          <a:endParaRPr lang="en-IN" dirty="0"/>
        </a:p>
      </dgm:t>
    </dgm:pt>
    <dgm:pt modelId="{9FEB5508-2E0D-42AD-B98E-1B7A00FC7F78}" type="sibTrans" cxnId="{842BA407-CD76-4B20-9296-C56B54476482}">
      <dgm:prSet/>
      <dgm:spPr/>
      <dgm:t>
        <a:bodyPr/>
        <a:lstStyle/>
        <a:p>
          <a:endParaRPr lang="en-IN"/>
        </a:p>
      </dgm:t>
    </dgm:pt>
    <dgm:pt modelId="{B618640C-A073-43CD-8B8F-6469A7B39A99}" type="parTrans" cxnId="{842BA407-CD76-4B20-9296-C56B54476482}">
      <dgm:prSet/>
      <dgm:spPr/>
      <dgm:t>
        <a:bodyPr/>
        <a:lstStyle/>
        <a:p>
          <a:endParaRPr lang="en-IN"/>
        </a:p>
      </dgm:t>
    </dgm:pt>
    <dgm:pt modelId="{7B2D0469-96C2-4F05-B1D1-D877F40E63FA}" type="pres">
      <dgm:prSet presAssocID="{C07E9BA8-BC2D-4BDB-B5BC-A576727D5E39}" presName="Name0" presStyleCnt="0">
        <dgm:presLayoutVars>
          <dgm:chMax val="7"/>
          <dgm:chPref val="7"/>
          <dgm:dir/>
        </dgm:presLayoutVars>
      </dgm:prSet>
      <dgm:spPr/>
    </dgm:pt>
    <dgm:pt modelId="{D6F12757-8ED0-4AEB-AF41-C99A3D2A9D97}" type="pres">
      <dgm:prSet presAssocID="{C07E9BA8-BC2D-4BDB-B5BC-A576727D5E39}" presName="Name1" presStyleCnt="0"/>
      <dgm:spPr/>
    </dgm:pt>
    <dgm:pt modelId="{9227386B-AB5C-43A3-BDF7-4F5CF60FE086}" type="pres">
      <dgm:prSet presAssocID="{C07E9BA8-BC2D-4BDB-B5BC-A576727D5E39}" presName="cycle" presStyleCnt="0"/>
      <dgm:spPr/>
    </dgm:pt>
    <dgm:pt modelId="{BE2DE39A-7E89-482A-9BCA-689EAB26A297}" type="pres">
      <dgm:prSet presAssocID="{C07E9BA8-BC2D-4BDB-B5BC-A576727D5E39}" presName="srcNode" presStyleLbl="node1" presStyleIdx="0" presStyleCnt="2"/>
      <dgm:spPr/>
    </dgm:pt>
    <dgm:pt modelId="{A6655C5B-A879-42A2-9AB1-EAA937658FAF}" type="pres">
      <dgm:prSet presAssocID="{C07E9BA8-BC2D-4BDB-B5BC-A576727D5E39}" presName="conn" presStyleLbl="parChTrans1D2" presStyleIdx="0" presStyleCnt="1"/>
      <dgm:spPr/>
    </dgm:pt>
    <dgm:pt modelId="{51F8B743-992F-445D-92C3-56151E88F2AC}" type="pres">
      <dgm:prSet presAssocID="{C07E9BA8-BC2D-4BDB-B5BC-A576727D5E39}" presName="extraNode" presStyleLbl="node1" presStyleIdx="0" presStyleCnt="2"/>
      <dgm:spPr/>
    </dgm:pt>
    <dgm:pt modelId="{3767D160-CD9B-4C18-A739-8FE906C0EE66}" type="pres">
      <dgm:prSet presAssocID="{C07E9BA8-BC2D-4BDB-B5BC-A576727D5E39}" presName="dstNode" presStyleLbl="node1" presStyleIdx="0" presStyleCnt="2"/>
      <dgm:spPr/>
    </dgm:pt>
    <dgm:pt modelId="{6BF31992-CC6B-4B8C-9027-CED410A74F54}" type="pres">
      <dgm:prSet presAssocID="{E05100AB-0AD0-483F-A32E-8F5ACA5FFE60}" presName="text_1" presStyleLbl="node1" presStyleIdx="0" presStyleCnt="2">
        <dgm:presLayoutVars>
          <dgm:bulletEnabled val="1"/>
        </dgm:presLayoutVars>
      </dgm:prSet>
      <dgm:spPr/>
    </dgm:pt>
    <dgm:pt modelId="{9EEF725F-FF1D-45D3-96F8-45159DB16DF0}" type="pres">
      <dgm:prSet presAssocID="{E05100AB-0AD0-483F-A32E-8F5ACA5FFE60}" presName="accent_1" presStyleCnt="0"/>
      <dgm:spPr/>
    </dgm:pt>
    <dgm:pt modelId="{B1958212-5F8C-4D53-BE4A-C86F3474D12F}" type="pres">
      <dgm:prSet presAssocID="{E05100AB-0AD0-483F-A32E-8F5ACA5FFE60}" presName="accentRepeatNode" presStyleLbl="solidFgAcc1" presStyleIdx="0" presStyleCnt="2"/>
      <dgm:spPr>
        <a:blipFill dpi="0" rotWithShape="0">
          <a:blip xmlns:r="http://schemas.openxmlformats.org/officeDocument/2006/relationships" r:embed="rId1" cstate="hqprint">
            <a:extLst>
              <a:ext uri="{28A0092B-C50C-407E-A947-70E740481C1C}">
                <a14:useLocalDpi xmlns:a14="http://schemas.microsoft.com/office/drawing/2010/main" val="0"/>
              </a:ext>
            </a:extLst>
          </a:blip>
          <a:srcRect/>
          <a:stretch>
            <a:fillRect l="-38889" r="-38889"/>
          </a:stretch>
        </a:blipFill>
      </dgm:spPr>
    </dgm:pt>
    <dgm:pt modelId="{129F9254-10BB-4A55-B161-80B18BD16C0A}" type="pres">
      <dgm:prSet presAssocID="{E7F9E6BF-1DAE-4B2C-80EF-2BBB190E343F}" presName="text_2" presStyleLbl="node1" presStyleIdx="1" presStyleCnt="2">
        <dgm:presLayoutVars>
          <dgm:bulletEnabled val="1"/>
        </dgm:presLayoutVars>
      </dgm:prSet>
      <dgm:spPr/>
    </dgm:pt>
    <dgm:pt modelId="{35323132-D892-4A96-925D-CC84EC03C414}" type="pres">
      <dgm:prSet presAssocID="{E7F9E6BF-1DAE-4B2C-80EF-2BBB190E343F}" presName="accent_2" presStyleCnt="0"/>
      <dgm:spPr/>
    </dgm:pt>
    <dgm:pt modelId="{37DAF8FB-A271-4CCE-950A-285B4D554608}" type="pres">
      <dgm:prSet presAssocID="{E7F9E6BF-1DAE-4B2C-80EF-2BBB190E343F}" presName="accentRepeatNode" presStyleLbl="solidFgAcc1" presStyleIdx="1" presStyleCnt="2"/>
      <dgm:spPr>
        <a:blipFill dpi="0" rotWithShape="0">
          <a:blip xmlns:r="http://schemas.openxmlformats.org/officeDocument/2006/relationships" r:embed="rId2" cstate="hqprint">
            <a:extLst>
              <a:ext uri="{28A0092B-C50C-407E-A947-70E740481C1C}">
                <a14:useLocalDpi xmlns:a14="http://schemas.microsoft.com/office/drawing/2010/main" val="0"/>
              </a:ext>
            </a:extLst>
          </a:blip>
          <a:srcRect/>
          <a:stretch>
            <a:fillRect l="-25062" r="-25062"/>
          </a:stretch>
        </a:blipFill>
      </dgm:spPr>
    </dgm:pt>
  </dgm:ptLst>
  <dgm:cxnLst>
    <dgm:cxn modelId="{842BA407-CD76-4B20-9296-C56B54476482}" srcId="{C07E9BA8-BC2D-4BDB-B5BC-A576727D5E39}" destId="{E7F9E6BF-1DAE-4B2C-80EF-2BBB190E343F}" srcOrd="1" destOrd="0" parTransId="{B618640C-A073-43CD-8B8F-6469A7B39A99}" sibTransId="{9FEB5508-2E0D-42AD-B98E-1B7A00FC7F78}"/>
    <dgm:cxn modelId="{C9B00E83-1665-4510-B49D-8EBC1AAC90DA}" type="presOf" srcId="{E05100AB-0AD0-483F-A32E-8F5ACA5FFE60}" destId="{6BF31992-CC6B-4B8C-9027-CED410A74F54}" srcOrd="0" destOrd="0" presId="urn:microsoft.com/office/officeart/2008/layout/VerticalCurvedList"/>
    <dgm:cxn modelId="{7C520489-5B78-485A-9709-90AF56ABD362}" type="presOf" srcId="{E7F9E6BF-1DAE-4B2C-80EF-2BBB190E343F}" destId="{129F9254-10BB-4A55-B161-80B18BD16C0A}" srcOrd="0" destOrd="0" presId="urn:microsoft.com/office/officeart/2008/layout/VerticalCurvedList"/>
    <dgm:cxn modelId="{3415F899-2E55-48D4-9AFB-407EC77D949E}" srcId="{C07E9BA8-BC2D-4BDB-B5BC-A576727D5E39}" destId="{E05100AB-0AD0-483F-A32E-8F5ACA5FFE60}" srcOrd="0" destOrd="0" parTransId="{85622AEA-2D2D-4CB6-943F-0E6C46D018E4}" sibTransId="{00D9E8E2-FB80-46E2-B6DF-224DCD48C1F7}"/>
    <dgm:cxn modelId="{F39E639B-B783-4C29-9D03-607C83C12DAA}" type="presOf" srcId="{00D9E8E2-FB80-46E2-B6DF-224DCD48C1F7}" destId="{A6655C5B-A879-42A2-9AB1-EAA937658FAF}" srcOrd="0" destOrd="0" presId="urn:microsoft.com/office/officeart/2008/layout/VerticalCurvedList"/>
    <dgm:cxn modelId="{473837A7-EF5B-410C-B986-65FE6DF41F00}" type="presOf" srcId="{C07E9BA8-BC2D-4BDB-B5BC-A576727D5E39}" destId="{7B2D0469-96C2-4F05-B1D1-D877F40E63FA}" srcOrd="0" destOrd="0" presId="urn:microsoft.com/office/officeart/2008/layout/VerticalCurvedList"/>
    <dgm:cxn modelId="{1E8DF715-5BD3-4167-838B-B37FF4B181A7}" type="presParOf" srcId="{7B2D0469-96C2-4F05-B1D1-D877F40E63FA}" destId="{D6F12757-8ED0-4AEB-AF41-C99A3D2A9D97}" srcOrd="0" destOrd="0" presId="urn:microsoft.com/office/officeart/2008/layout/VerticalCurvedList"/>
    <dgm:cxn modelId="{82D6AF40-3B47-498E-AC59-2A8F24E130E1}" type="presParOf" srcId="{D6F12757-8ED0-4AEB-AF41-C99A3D2A9D97}" destId="{9227386B-AB5C-43A3-BDF7-4F5CF60FE086}" srcOrd="0" destOrd="0" presId="urn:microsoft.com/office/officeart/2008/layout/VerticalCurvedList"/>
    <dgm:cxn modelId="{094927A5-28C9-4ABF-832F-8B82E81ED82F}" type="presParOf" srcId="{9227386B-AB5C-43A3-BDF7-4F5CF60FE086}" destId="{BE2DE39A-7E89-482A-9BCA-689EAB26A297}" srcOrd="0" destOrd="0" presId="urn:microsoft.com/office/officeart/2008/layout/VerticalCurvedList"/>
    <dgm:cxn modelId="{C499F2CE-F088-4B95-92B8-C029B9133A93}" type="presParOf" srcId="{9227386B-AB5C-43A3-BDF7-4F5CF60FE086}" destId="{A6655C5B-A879-42A2-9AB1-EAA937658FAF}" srcOrd="1" destOrd="0" presId="urn:microsoft.com/office/officeart/2008/layout/VerticalCurvedList"/>
    <dgm:cxn modelId="{E83064AF-2EDE-42F7-A331-D66FA9271814}" type="presParOf" srcId="{9227386B-AB5C-43A3-BDF7-4F5CF60FE086}" destId="{51F8B743-992F-445D-92C3-56151E88F2AC}" srcOrd="2" destOrd="0" presId="urn:microsoft.com/office/officeart/2008/layout/VerticalCurvedList"/>
    <dgm:cxn modelId="{BCFD7F75-B0ED-4FA6-BCE4-9B7A7CEBA2D0}" type="presParOf" srcId="{9227386B-AB5C-43A3-BDF7-4F5CF60FE086}" destId="{3767D160-CD9B-4C18-A739-8FE906C0EE66}" srcOrd="3" destOrd="0" presId="urn:microsoft.com/office/officeart/2008/layout/VerticalCurvedList"/>
    <dgm:cxn modelId="{6E189BDF-9E0F-4D93-B776-36693891ACB8}" type="presParOf" srcId="{D6F12757-8ED0-4AEB-AF41-C99A3D2A9D97}" destId="{6BF31992-CC6B-4B8C-9027-CED410A74F54}" srcOrd="1" destOrd="0" presId="urn:microsoft.com/office/officeart/2008/layout/VerticalCurvedList"/>
    <dgm:cxn modelId="{1A00BA25-9E62-4F64-BB93-645626EB8020}" type="presParOf" srcId="{D6F12757-8ED0-4AEB-AF41-C99A3D2A9D97}" destId="{9EEF725F-FF1D-45D3-96F8-45159DB16DF0}" srcOrd="2" destOrd="0" presId="urn:microsoft.com/office/officeart/2008/layout/VerticalCurvedList"/>
    <dgm:cxn modelId="{E31AA276-9534-4151-AC4D-899477D8BD13}" type="presParOf" srcId="{9EEF725F-FF1D-45D3-96F8-45159DB16DF0}" destId="{B1958212-5F8C-4D53-BE4A-C86F3474D12F}" srcOrd="0" destOrd="0" presId="urn:microsoft.com/office/officeart/2008/layout/VerticalCurvedList"/>
    <dgm:cxn modelId="{245AF800-4720-4C60-9C1D-A262023AEACF}" type="presParOf" srcId="{D6F12757-8ED0-4AEB-AF41-C99A3D2A9D97}" destId="{129F9254-10BB-4A55-B161-80B18BD16C0A}" srcOrd="3" destOrd="0" presId="urn:microsoft.com/office/officeart/2008/layout/VerticalCurvedList"/>
    <dgm:cxn modelId="{BBEAA5B8-2E1B-4EC8-9AC2-4DB5AD6CB9F9}" type="presParOf" srcId="{D6F12757-8ED0-4AEB-AF41-C99A3D2A9D97}" destId="{35323132-D892-4A96-925D-CC84EC03C414}" srcOrd="4" destOrd="0" presId="urn:microsoft.com/office/officeart/2008/layout/VerticalCurvedList"/>
    <dgm:cxn modelId="{15A7CD7E-D816-4FAF-8170-EC09605777A2}" type="presParOf" srcId="{35323132-D892-4A96-925D-CC84EC03C414}" destId="{37DAF8FB-A271-4CCE-950A-285B4D55460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E6A7E2-D1C4-4FA6-ABCD-F770332E4974}" type="doc">
      <dgm:prSet loTypeId="urn:microsoft.com/office/officeart/2005/8/layout/pyramid2" loCatId="pyramid" qsTypeId="urn:microsoft.com/office/officeart/2005/8/quickstyle/simple3" qsCatId="simple" csTypeId="urn:microsoft.com/office/officeart/2005/8/colors/accent3_3" csCatId="accent3" phldr="1"/>
      <dgm:spPr/>
      <dgm:t>
        <a:bodyPr/>
        <a:lstStyle/>
        <a:p>
          <a:endParaRPr lang="en-IN"/>
        </a:p>
      </dgm:t>
    </dgm:pt>
    <dgm:pt modelId="{9C8D288B-3624-43CA-81CD-521990C50258}">
      <dgm:prSet phldrT="[Text]" custT="1"/>
      <dgm:spPr/>
      <dgm:t>
        <a:bodyPr/>
        <a:lstStyle/>
        <a:p>
          <a:pPr algn="l"/>
          <a:r>
            <a:rPr lang="en-CA" sz="1400" dirty="0">
              <a:effectLst/>
              <a:latin typeface="Century" panose="02040604050505020304" pitchFamily="18" charset="0"/>
              <a:ea typeface="Times New Roman" panose="02020603050405020304" pitchFamily="18" charset="0"/>
            </a:rPr>
            <a:t>M</a:t>
          </a:r>
          <a:r>
            <a:rPr lang="en-CA" sz="1400" dirty="0">
              <a:latin typeface="Century" panose="02040604050505020304" pitchFamily="18" charset="0"/>
              <a:ea typeface="Times New Roman" panose="02020603050405020304" pitchFamily="18" charset="0"/>
            </a:rPr>
            <a:t>eeting global food demands efficiently and quickly are a priority now. </a:t>
          </a:r>
          <a:r>
            <a:rPr lang="en-CA" sz="1400" dirty="0">
              <a:effectLst/>
              <a:latin typeface="Century" panose="02040604050505020304" pitchFamily="18" charset="0"/>
              <a:ea typeface="Times New Roman" panose="02020603050405020304" pitchFamily="18" charset="0"/>
            </a:rPr>
            <a:t>The answer hence lies in </a:t>
          </a:r>
          <a:r>
            <a:rPr lang="en-CA" sz="1400" b="1" dirty="0">
              <a:effectLst/>
              <a:latin typeface="Century" panose="02040604050505020304" pitchFamily="18" charset="0"/>
              <a:ea typeface="Times New Roman" panose="02020603050405020304" pitchFamily="18" charset="0"/>
            </a:rPr>
            <a:t>achieving efficiency</a:t>
          </a:r>
          <a:r>
            <a:rPr lang="en-CA" sz="1400" dirty="0">
              <a:effectLst/>
              <a:latin typeface="Century" panose="02040604050505020304" pitchFamily="18" charset="0"/>
              <a:ea typeface="Times New Roman" panose="02020603050405020304" pitchFamily="18" charset="0"/>
            </a:rPr>
            <a:t>- producing more with less, now more than ever. </a:t>
          </a:r>
          <a:endParaRPr lang="en-IN" sz="1400" dirty="0"/>
        </a:p>
      </dgm:t>
    </dgm:pt>
    <dgm:pt modelId="{EE7802A2-85F3-4873-9171-2CFB3A73B82B}" type="parTrans" cxnId="{7F72B523-64D9-4B9F-8B6B-C624490F463B}">
      <dgm:prSet/>
      <dgm:spPr/>
      <dgm:t>
        <a:bodyPr/>
        <a:lstStyle/>
        <a:p>
          <a:endParaRPr lang="en-IN"/>
        </a:p>
      </dgm:t>
    </dgm:pt>
    <dgm:pt modelId="{ACA81FC1-499D-4CAF-A248-B85F1FC656B3}" type="sibTrans" cxnId="{7F72B523-64D9-4B9F-8B6B-C624490F463B}">
      <dgm:prSet/>
      <dgm:spPr/>
      <dgm:t>
        <a:bodyPr/>
        <a:lstStyle/>
        <a:p>
          <a:endParaRPr lang="en-IN"/>
        </a:p>
      </dgm:t>
    </dgm:pt>
    <dgm:pt modelId="{FC467964-37A5-4981-B048-31BE1FEFD9C9}">
      <dgm:prSet phldrT="[Text]" custT="1"/>
      <dgm:spPr/>
      <dgm:t>
        <a:bodyPr/>
        <a:lstStyle/>
        <a:p>
          <a:pPr algn="l">
            <a:buNone/>
          </a:pPr>
          <a:r>
            <a:rPr lang="en-CA" sz="1400" dirty="0">
              <a:latin typeface="Century" panose="02040604050505020304" pitchFamily="18" charset="0"/>
              <a:ea typeface="Times New Roman" panose="02020603050405020304" pitchFamily="18" charset="0"/>
            </a:rPr>
            <a:t>The projects we referred to, manage one of the environmental factors for the appropriate crop. </a:t>
          </a:r>
        </a:p>
        <a:p>
          <a:pPr algn="l">
            <a:buNone/>
          </a:pPr>
          <a:r>
            <a:rPr lang="en-CA" sz="1400" dirty="0">
              <a:latin typeface="Century" panose="02040604050505020304" pitchFamily="18" charset="0"/>
              <a:ea typeface="Times New Roman" panose="02020603050405020304" pitchFamily="18" charset="0"/>
            </a:rPr>
            <a:t>It would be better if all the sensors are integrated into one microprocessor and data output is consolidated into </a:t>
          </a:r>
          <a:r>
            <a:rPr lang="en-CA" sz="1400" b="1" dirty="0">
              <a:latin typeface="Century" panose="02040604050505020304" pitchFamily="18" charset="0"/>
              <a:ea typeface="Times New Roman" panose="02020603050405020304" pitchFamily="18" charset="0"/>
            </a:rPr>
            <a:t>one database governing everything</a:t>
          </a:r>
          <a:r>
            <a:rPr lang="en-CA" sz="1400" dirty="0">
              <a:latin typeface="Century" panose="02040604050505020304" pitchFamily="18" charset="0"/>
              <a:ea typeface="Times New Roman" panose="02020603050405020304" pitchFamily="18" charset="0"/>
            </a:rPr>
            <a:t>.</a:t>
          </a:r>
          <a:endParaRPr lang="en-IN" sz="1400" dirty="0"/>
        </a:p>
      </dgm:t>
    </dgm:pt>
    <dgm:pt modelId="{D463B999-C4CA-47D0-AA9E-C70C5A37997C}" type="parTrans" cxnId="{DDEA6B9C-F6CB-4F3B-842E-A5C075B4C91D}">
      <dgm:prSet/>
      <dgm:spPr/>
      <dgm:t>
        <a:bodyPr/>
        <a:lstStyle/>
        <a:p>
          <a:endParaRPr lang="en-IN"/>
        </a:p>
      </dgm:t>
    </dgm:pt>
    <dgm:pt modelId="{538C363A-E54E-412B-9F98-759F67A6C086}" type="sibTrans" cxnId="{DDEA6B9C-F6CB-4F3B-842E-A5C075B4C91D}">
      <dgm:prSet/>
      <dgm:spPr/>
      <dgm:t>
        <a:bodyPr/>
        <a:lstStyle/>
        <a:p>
          <a:endParaRPr lang="en-IN"/>
        </a:p>
      </dgm:t>
    </dgm:pt>
    <dgm:pt modelId="{967DE5A4-478E-4D0C-B891-5285BD77D54F}">
      <dgm:prSet phldrT="[Text]" custT="1"/>
      <dgm:spPr/>
      <dgm:t>
        <a:bodyPr/>
        <a:lstStyle/>
        <a:p>
          <a:pPr algn="l">
            <a:buNone/>
          </a:pPr>
          <a:r>
            <a:rPr lang="en-CA" sz="1400" b="1" dirty="0">
              <a:latin typeface="Century" panose="02040604050505020304" pitchFamily="18" charset="0"/>
              <a:ea typeface="Times New Roman" panose="02020603050405020304" pitchFamily="18" charset="0"/>
            </a:rPr>
            <a:t>Scalability-</a:t>
          </a:r>
          <a:r>
            <a:rPr lang="en-CA" sz="1400" dirty="0">
              <a:latin typeface="Century" panose="02040604050505020304" pitchFamily="18" charset="0"/>
              <a:ea typeface="Times New Roman" panose="02020603050405020304" pitchFamily="18" charset="0"/>
            </a:rPr>
            <a:t> Data needs to be varied for a large number of crops so that the entire sensor network can be used on a wide scale in every terrain and not just for few particular crops.</a:t>
          </a:r>
          <a:endParaRPr lang="en-IN" sz="1400" dirty="0"/>
        </a:p>
      </dgm:t>
    </dgm:pt>
    <dgm:pt modelId="{9AEF959E-BFD7-4E73-9B62-E7680ECF5AEE}" type="parTrans" cxnId="{B8689CCF-BD87-4428-BD43-7B0EDA4B3A5E}">
      <dgm:prSet/>
      <dgm:spPr/>
      <dgm:t>
        <a:bodyPr/>
        <a:lstStyle/>
        <a:p>
          <a:endParaRPr lang="en-IN"/>
        </a:p>
      </dgm:t>
    </dgm:pt>
    <dgm:pt modelId="{E6CAD360-ABF2-4190-829D-29702BE8ABB8}" type="sibTrans" cxnId="{B8689CCF-BD87-4428-BD43-7B0EDA4B3A5E}">
      <dgm:prSet/>
      <dgm:spPr/>
      <dgm:t>
        <a:bodyPr/>
        <a:lstStyle/>
        <a:p>
          <a:endParaRPr lang="en-IN"/>
        </a:p>
      </dgm:t>
    </dgm:pt>
    <dgm:pt modelId="{88FC69B6-EF5F-4403-9ED0-47404FAB9136}" type="pres">
      <dgm:prSet presAssocID="{B4E6A7E2-D1C4-4FA6-ABCD-F770332E4974}" presName="compositeShape" presStyleCnt="0">
        <dgm:presLayoutVars>
          <dgm:dir/>
          <dgm:resizeHandles/>
        </dgm:presLayoutVars>
      </dgm:prSet>
      <dgm:spPr/>
    </dgm:pt>
    <dgm:pt modelId="{636D2768-CCA9-4FE6-9793-06E8F488B432}" type="pres">
      <dgm:prSet presAssocID="{B4E6A7E2-D1C4-4FA6-ABCD-F770332E4974}" presName="pyramid" presStyleLbl="node1" presStyleIdx="0" presStyleCnt="1"/>
      <dgm:spPr/>
    </dgm:pt>
    <dgm:pt modelId="{667DA4C7-0E64-4AD9-8C2F-4866AF1A49D6}" type="pres">
      <dgm:prSet presAssocID="{B4E6A7E2-D1C4-4FA6-ABCD-F770332E4974}" presName="theList" presStyleCnt="0"/>
      <dgm:spPr/>
    </dgm:pt>
    <dgm:pt modelId="{8B29A851-1929-456A-8051-2BAAC900FEBA}" type="pres">
      <dgm:prSet presAssocID="{9C8D288B-3624-43CA-81CD-521990C50258}" presName="aNode" presStyleLbl="fgAcc1" presStyleIdx="0" presStyleCnt="3" custScaleX="139560" custScaleY="312039" custLinFactNeighborX="15941" custLinFactNeighborY="-22361">
        <dgm:presLayoutVars>
          <dgm:bulletEnabled val="1"/>
        </dgm:presLayoutVars>
      </dgm:prSet>
      <dgm:spPr/>
    </dgm:pt>
    <dgm:pt modelId="{4BDB7BFC-AF5E-4E13-A6AE-DE4DFD47233C}" type="pres">
      <dgm:prSet presAssocID="{9C8D288B-3624-43CA-81CD-521990C50258}" presName="aSpace" presStyleCnt="0"/>
      <dgm:spPr/>
    </dgm:pt>
    <dgm:pt modelId="{957D3B93-A8E5-4652-9375-72851D43A6E1}" type="pres">
      <dgm:prSet presAssocID="{FC467964-37A5-4981-B048-31BE1FEFD9C9}" presName="aNode" presStyleLbl="fgAcc1" presStyleIdx="1" presStyleCnt="3" custScaleX="139560" custScaleY="312039" custLinFactNeighborX="15941" custLinFactNeighborY="-22361">
        <dgm:presLayoutVars>
          <dgm:bulletEnabled val="1"/>
        </dgm:presLayoutVars>
      </dgm:prSet>
      <dgm:spPr/>
    </dgm:pt>
    <dgm:pt modelId="{8A8E10E3-075C-460E-A402-CF3BB3CD6F74}" type="pres">
      <dgm:prSet presAssocID="{FC467964-37A5-4981-B048-31BE1FEFD9C9}" presName="aSpace" presStyleCnt="0"/>
      <dgm:spPr/>
    </dgm:pt>
    <dgm:pt modelId="{F73F21AC-23D1-434F-A512-C313ABF05D96}" type="pres">
      <dgm:prSet presAssocID="{967DE5A4-478E-4D0C-B891-5285BD77D54F}" presName="aNode" presStyleLbl="fgAcc1" presStyleIdx="2" presStyleCnt="3" custScaleX="139560" custScaleY="312039" custLinFactNeighborX="15941" custLinFactNeighborY="-22361">
        <dgm:presLayoutVars>
          <dgm:bulletEnabled val="1"/>
        </dgm:presLayoutVars>
      </dgm:prSet>
      <dgm:spPr/>
    </dgm:pt>
    <dgm:pt modelId="{837B47FE-1E2A-47F3-AD6C-256FCD7355DD}" type="pres">
      <dgm:prSet presAssocID="{967DE5A4-478E-4D0C-B891-5285BD77D54F}" presName="aSpace" presStyleCnt="0"/>
      <dgm:spPr/>
    </dgm:pt>
  </dgm:ptLst>
  <dgm:cxnLst>
    <dgm:cxn modelId="{7F72B523-64D9-4B9F-8B6B-C624490F463B}" srcId="{B4E6A7E2-D1C4-4FA6-ABCD-F770332E4974}" destId="{9C8D288B-3624-43CA-81CD-521990C50258}" srcOrd="0" destOrd="0" parTransId="{EE7802A2-85F3-4873-9171-2CFB3A73B82B}" sibTransId="{ACA81FC1-499D-4CAF-A248-B85F1FC656B3}"/>
    <dgm:cxn modelId="{6902A232-87E7-470C-974B-1408E63CAF66}" type="presOf" srcId="{9C8D288B-3624-43CA-81CD-521990C50258}" destId="{8B29A851-1929-456A-8051-2BAAC900FEBA}" srcOrd="0" destOrd="0" presId="urn:microsoft.com/office/officeart/2005/8/layout/pyramid2"/>
    <dgm:cxn modelId="{FE39FD70-17F4-4813-BCB8-5DD7922A1F03}" type="presOf" srcId="{967DE5A4-478E-4D0C-B891-5285BD77D54F}" destId="{F73F21AC-23D1-434F-A512-C313ABF05D96}" srcOrd="0" destOrd="0" presId="urn:microsoft.com/office/officeart/2005/8/layout/pyramid2"/>
    <dgm:cxn modelId="{DDEA6B9C-F6CB-4F3B-842E-A5C075B4C91D}" srcId="{B4E6A7E2-D1C4-4FA6-ABCD-F770332E4974}" destId="{FC467964-37A5-4981-B048-31BE1FEFD9C9}" srcOrd="1" destOrd="0" parTransId="{D463B999-C4CA-47D0-AA9E-C70C5A37997C}" sibTransId="{538C363A-E54E-412B-9F98-759F67A6C086}"/>
    <dgm:cxn modelId="{4ECF4DC4-B543-460A-A88A-6BD7863532F3}" type="presOf" srcId="{FC467964-37A5-4981-B048-31BE1FEFD9C9}" destId="{957D3B93-A8E5-4652-9375-72851D43A6E1}" srcOrd="0" destOrd="0" presId="urn:microsoft.com/office/officeart/2005/8/layout/pyramid2"/>
    <dgm:cxn modelId="{B8689CCF-BD87-4428-BD43-7B0EDA4B3A5E}" srcId="{B4E6A7E2-D1C4-4FA6-ABCD-F770332E4974}" destId="{967DE5A4-478E-4D0C-B891-5285BD77D54F}" srcOrd="2" destOrd="0" parTransId="{9AEF959E-BFD7-4E73-9B62-E7680ECF5AEE}" sibTransId="{E6CAD360-ABF2-4190-829D-29702BE8ABB8}"/>
    <dgm:cxn modelId="{BE3ED3DC-F23C-4BE1-9E30-D2A84AE863FC}" type="presOf" srcId="{B4E6A7E2-D1C4-4FA6-ABCD-F770332E4974}" destId="{88FC69B6-EF5F-4403-9ED0-47404FAB9136}" srcOrd="0" destOrd="0" presId="urn:microsoft.com/office/officeart/2005/8/layout/pyramid2"/>
    <dgm:cxn modelId="{6EF022F3-0CE5-405B-B460-A4F485A50795}" type="presParOf" srcId="{88FC69B6-EF5F-4403-9ED0-47404FAB9136}" destId="{636D2768-CCA9-4FE6-9793-06E8F488B432}" srcOrd="0" destOrd="0" presId="urn:microsoft.com/office/officeart/2005/8/layout/pyramid2"/>
    <dgm:cxn modelId="{F8F4B433-315C-4FD0-96C1-D84F91C3A949}" type="presParOf" srcId="{88FC69B6-EF5F-4403-9ED0-47404FAB9136}" destId="{667DA4C7-0E64-4AD9-8C2F-4866AF1A49D6}" srcOrd="1" destOrd="0" presId="urn:microsoft.com/office/officeart/2005/8/layout/pyramid2"/>
    <dgm:cxn modelId="{F9206517-325D-473F-9D96-2A18389E80C2}" type="presParOf" srcId="{667DA4C7-0E64-4AD9-8C2F-4866AF1A49D6}" destId="{8B29A851-1929-456A-8051-2BAAC900FEBA}" srcOrd="0" destOrd="0" presId="urn:microsoft.com/office/officeart/2005/8/layout/pyramid2"/>
    <dgm:cxn modelId="{BC259A27-33AB-4198-9695-35729DD664BA}" type="presParOf" srcId="{667DA4C7-0E64-4AD9-8C2F-4866AF1A49D6}" destId="{4BDB7BFC-AF5E-4E13-A6AE-DE4DFD47233C}" srcOrd="1" destOrd="0" presId="urn:microsoft.com/office/officeart/2005/8/layout/pyramid2"/>
    <dgm:cxn modelId="{1A107E42-C0C8-42A9-85E9-1AB8BF24BE25}" type="presParOf" srcId="{667DA4C7-0E64-4AD9-8C2F-4866AF1A49D6}" destId="{957D3B93-A8E5-4652-9375-72851D43A6E1}" srcOrd="2" destOrd="0" presId="urn:microsoft.com/office/officeart/2005/8/layout/pyramid2"/>
    <dgm:cxn modelId="{F8329C1F-9959-4610-B409-B843EA6DD7A9}" type="presParOf" srcId="{667DA4C7-0E64-4AD9-8C2F-4866AF1A49D6}" destId="{8A8E10E3-075C-460E-A402-CF3BB3CD6F74}" srcOrd="3" destOrd="0" presId="urn:microsoft.com/office/officeart/2005/8/layout/pyramid2"/>
    <dgm:cxn modelId="{F76774E3-8E14-4F22-B550-F998E511A1F5}" type="presParOf" srcId="{667DA4C7-0E64-4AD9-8C2F-4866AF1A49D6}" destId="{F73F21AC-23D1-434F-A512-C313ABF05D96}" srcOrd="4" destOrd="0" presId="urn:microsoft.com/office/officeart/2005/8/layout/pyramid2"/>
    <dgm:cxn modelId="{94BB350F-7BB2-4E9F-80C4-2F8496D94A31}" type="presParOf" srcId="{667DA4C7-0E64-4AD9-8C2F-4866AF1A49D6}" destId="{837B47FE-1E2A-47F3-AD6C-256FCD7355DD}"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2F533A-48CF-416A-8884-C769E12ED274}" type="doc">
      <dgm:prSet loTypeId="urn:microsoft.com/office/officeart/2005/8/layout/matrix3" loCatId="matrix" qsTypeId="urn:microsoft.com/office/officeart/2005/8/quickstyle/simple3" qsCatId="simple" csTypeId="urn:microsoft.com/office/officeart/2005/8/colors/accent3_1" csCatId="accent3" phldr="1"/>
      <dgm:spPr/>
      <dgm:t>
        <a:bodyPr/>
        <a:lstStyle/>
        <a:p>
          <a:endParaRPr lang="en-IN"/>
        </a:p>
      </dgm:t>
    </dgm:pt>
    <dgm:pt modelId="{43838AD8-00C8-4528-AFBC-D09D59A05908}">
      <dgm:prSet phldrT="[Text]" custT="1"/>
      <dgm:spPr/>
      <dgm:t>
        <a:bodyPr/>
        <a:lstStyle/>
        <a:p>
          <a:pPr>
            <a:buNone/>
          </a:pPr>
          <a:r>
            <a:rPr lang="en-CA" sz="1800" dirty="0">
              <a:effectLst/>
              <a:latin typeface="Century" panose="02040604050505020304" pitchFamily="18" charset="0"/>
              <a:ea typeface="Times New Roman" panose="02020603050405020304" pitchFamily="18" charset="0"/>
            </a:rPr>
            <a:t>We plan to develop a robust network that could sense multiple parameter values across large fields and collect that data in the form a large dataset.</a:t>
          </a:r>
          <a:endParaRPr lang="en-IN" sz="1800" dirty="0">
            <a:latin typeface="Century" panose="02040604050505020304" pitchFamily="18" charset="0"/>
          </a:endParaRPr>
        </a:p>
      </dgm:t>
    </dgm:pt>
    <dgm:pt modelId="{CEC85769-50CD-470D-BBD7-FFD0B8D80873}" type="parTrans" cxnId="{AD82C6B6-188A-4F13-AE9A-E62635FBB333}">
      <dgm:prSet/>
      <dgm:spPr/>
      <dgm:t>
        <a:bodyPr/>
        <a:lstStyle/>
        <a:p>
          <a:endParaRPr lang="en-IN" sz="1600"/>
        </a:p>
      </dgm:t>
    </dgm:pt>
    <dgm:pt modelId="{181EB12F-AEEC-4219-8872-0F6579BAD303}" type="sibTrans" cxnId="{AD82C6B6-188A-4F13-AE9A-E62635FBB333}">
      <dgm:prSet/>
      <dgm:spPr/>
      <dgm:t>
        <a:bodyPr/>
        <a:lstStyle/>
        <a:p>
          <a:endParaRPr lang="en-IN" sz="1600"/>
        </a:p>
      </dgm:t>
    </dgm:pt>
    <dgm:pt modelId="{A2A785D8-3E2F-4A00-84F2-33623FF8A363}">
      <dgm:prSet phldrT="[Text]" custT="1"/>
      <dgm:spPr/>
      <dgm:t>
        <a:bodyPr/>
        <a:lstStyle/>
        <a:p>
          <a:pPr>
            <a:buNone/>
          </a:pPr>
          <a:r>
            <a:rPr lang="en-CA" sz="1800" dirty="0">
              <a:effectLst/>
              <a:latin typeface="Century" panose="02040604050505020304" pitchFamily="18" charset="0"/>
              <a:ea typeface="Times New Roman" panose="02020603050405020304" pitchFamily="18" charset="0"/>
            </a:rPr>
            <a:t>The next step would be to train a Machine Learning model on the prepared dataset. We will be choosing the technique which would give us best classification evaluation metrics and would be efficient to implement. </a:t>
          </a:r>
          <a:endParaRPr lang="en-IN" sz="1800" dirty="0">
            <a:latin typeface="Century" panose="02040604050505020304" pitchFamily="18" charset="0"/>
          </a:endParaRPr>
        </a:p>
      </dgm:t>
    </dgm:pt>
    <dgm:pt modelId="{283A5E5B-25B8-43A5-8FAF-C4426C185EE7}" type="parTrans" cxnId="{76B84562-64B0-430D-A0F5-371134FF6711}">
      <dgm:prSet/>
      <dgm:spPr/>
      <dgm:t>
        <a:bodyPr/>
        <a:lstStyle/>
        <a:p>
          <a:endParaRPr lang="en-IN" sz="1600"/>
        </a:p>
      </dgm:t>
    </dgm:pt>
    <dgm:pt modelId="{2349B26D-8112-4710-B949-1E23A8E2D1C4}" type="sibTrans" cxnId="{76B84562-64B0-430D-A0F5-371134FF6711}">
      <dgm:prSet/>
      <dgm:spPr/>
      <dgm:t>
        <a:bodyPr/>
        <a:lstStyle/>
        <a:p>
          <a:endParaRPr lang="en-IN" sz="1600"/>
        </a:p>
      </dgm:t>
    </dgm:pt>
    <dgm:pt modelId="{2185AEF8-34A4-4DAF-9F84-4DF24F3A403C}">
      <dgm:prSet phldrT="[Text]" custT="1"/>
      <dgm:spPr/>
      <dgm:t>
        <a:bodyPr/>
        <a:lstStyle/>
        <a:p>
          <a:pPr>
            <a:buNone/>
          </a:pPr>
          <a:r>
            <a:rPr lang="en-CA" sz="1800" dirty="0">
              <a:effectLst/>
              <a:latin typeface="Century" panose="02040604050505020304" pitchFamily="18" charset="0"/>
              <a:ea typeface="Times New Roman" panose="02020603050405020304" pitchFamily="18" charset="0"/>
            </a:rPr>
            <a:t>This would help us to predict the type of crops which are best suited for a set of environmental factors as input. </a:t>
          </a:r>
          <a:endParaRPr lang="en-IN" sz="1800" dirty="0">
            <a:latin typeface="Century" panose="02040604050505020304" pitchFamily="18" charset="0"/>
          </a:endParaRPr>
        </a:p>
      </dgm:t>
    </dgm:pt>
    <dgm:pt modelId="{2B9A5391-A98F-4923-AC3F-07303A891385}" type="parTrans" cxnId="{3659BFE6-4746-4B26-96DB-D382DF1182DA}">
      <dgm:prSet/>
      <dgm:spPr/>
      <dgm:t>
        <a:bodyPr/>
        <a:lstStyle/>
        <a:p>
          <a:endParaRPr lang="en-IN" sz="1600"/>
        </a:p>
      </dgm:t>
    </dgm:pt>
    <dgm:pt modelId="{B0A9C2B5-2436-45C3-99AF-FF8A333AD511}" type="sibTrans" cxnId="{3659BFE6-4746-4B26-96DB-D382DF1182DA}">
      <dgm:prSet/>
      <dgm:spPr/>
      <dgm:t>
        <a:bodyPr/>
        <a:lstStyle/>
        <a:p>
          <a:endParaRPr lang="en-IN" sz="1600"/>
        </a:p>
      </dgm:t>
    </dgm:pt>
    <dgm:pt modelId="{59D29E8B-591B-40F1-9025-1287E60E67CF}">
      <dgm:prSet phldrT="[Text]" custT="1"/>
      <dgm:spPr/>
      <dgm:t>
        <a:bodyPr/>
        <a:lstStyle/>
        <a:p>
          <a:pPr>
            <a:buNone/>
          </a:pPr>
          <a:r>
            <a:rPr lang="en-CA" sz="1800" dirty="0">
              <a:effectLst/>
              <a:latin typeface="Century" panose="02040604050505020304" pitchFamily="18" charset="0"/>
              <a:ea typeface="Times New Roman" panose="02020603050405020304" pitchFamily="18" charset="0"/>
            </a:rPr>
            <a:t>Using this model, we will be answering multiple questions that would assist in solving the problem faced by agricultural industry.</a:t>
          </a:r>
          <a:endParaRPr lang="en-IN" sz="1800" dirty="0">
            <a:latin typeface="Century" panose="02040604050505020304" pitchFamily="18" charset="0"/>
          </a:endParaRPr>
        </a:p>
      </dgm:t>
    </dgm:pt>
    <dgm:pt modelId="{CD15FF43-087B-4146-A4E9-3E221E9EE140}" type="parTrans" cxnId="{1F22FD3B-6994-4B7A-AEE0-376A77EBE60F}">
      <dgm:prSet/>
      <dgm:spPr/>
      <dgm:t>
        <a:bodyPr/>
        <a:lstStyle/>
        <a:p>
          <a:endParaRPr lang="en-IN" sz="1600"/>
        </a:p>
      </dgm:t>
    </dgm:pt>
    <dgm:pt modelId="{47B6431D-6037-4744-9809-2F4C4FE7BC52}" type="sibTrans" cxnId="{1F22FD3B-6994-4B7A-AEE0-376A77EBE60F}">
      <dgm:prSet/>
      <dgm:spPr/>
      <dgm:t>
        <a:bodyPr/>
        <a:lstStyle/>
        <a:p>
          <a:endParaRPr lang="en-IN" sz="1600"/>
        </a:p>
      </dgm:t>
    </dgm:pt>
    <dgm:pt modelId="{24DEF5F4-D961-4483-84FA-3D340D09EE0D}" type="pres">
      <dgm:prSet presAssocID="{362F533A-48CF-416A-8884-C769E12ED274}" presName="matrix" presStyleCnt="0">
        <dgm:presLayoutVars>
          <dgm:chMax val="1"/>
          <dgm:dir/>
          <dgm:resizeHandles val="exact"/>
        </dgm:presLayoutVars>
      </dgm:prSet>
      <dgm:spPr/>
    </dgm:pt>
    <dgm:pt modelId="{E5E76210-C9A8-4F5C-A2E3-DA0C9D836837}" type="pres">
      <dgm:prSet presAssocID="{362F533A-48CF-416A-8884-C769E12ED274}" presName="diamond" presStyleLbl="bgShp" presStyleIdx="0" presStyleCnt="1" custScaleX="149755"/>
      <dgm:spPr/>
    </dgm:pt>
    <dgm:pt modelId="{B171D467-DB4D-431C-8AE9-265ADDA510C1}" type="pres">
      <dgm:prSet presAssocID="{362F533A-48CF-416A-8884-C769E12ED274}" presName="quad1" presStyleLbl="node1" presStyleIdx="0" presStyleCnt="4" custScaleX="172783" custScaleY="102510" custLinFactNeighborX="-40235" custLinFactNeighborY="1044">
        <dgm:presLayoutVars>
          <dgm:chMax val="0"/>
          <dgm:chPref val="0"/>
          <dgm:bulletEnabled val="1"/>
        </dgm:presLayoutVars>
      </dgm:prSet>
      <dgm:spPr/>
    </dgm:pt>
    <dgm:pt modelId="{AD5E63BC-18B4-49E4-9E19-C38279BF48B8}" type="pres">
      <dgm:prSet presAssocID="{362F533A-48CF-416A-8884-C769E12ED274}" presName="quad2" presStyleLbl="node1" presStyleIdx="1" presStyleCnt="4" custScaleX="172783" custScaleY="102510" custLinFactNeighborX="41112" custLinFactNeighborY="1044">
        <dgm:presLayoutVars>
          <dgm:chMax val="0"/>
          <dgm:chPref val="0"/>
          <dgm:bulletEnabled val="1"/>
        </dgm:presLayoutVars>
      </dgm:prSet>
      <dgm:spPr/>
    </dgm:pt>
    <dgm:pt modelId="{CD64611F-56B8-4D45-8914-BF32799491EF}" type="pres">
      <dgm:prSet presAssocID="{362F533A-48CF-416A-8884-C769E12ED274}" presName="quad3" presStyleLbl="node1" presStyleIdx="2" presStyleCnt="4" custScaleX="172783" custScaleY="102510" custLinFactNeighborX="-40235">
        <dgm:presLayoutVars>
          <dgm:chMax val="0"/>
          <dgm:chPref val="0"/>
          <dgm:bulletEnabled val="1"/>
        </dgm:presLayoutVars>
      </dgm:prSet>
      <dgm:spPr/>
    </dgm:pt>
    <dgm:pt modelId="{AF960758-7EF3-4572-92C3-C7DD83EE7CE7}" type="pres">
      <dgm:prSet presAssocID="{362F533A-48CF-416A-8884-C769E12ED274}" presName="quad4" presStyleLbl="node1" presStyleIdx="3" presStyleCnt="4" custScaleX="172783" custScaleY="102510" custLinFactNeighborX="41112" custLinFactNeighborY="1044">
        <dgm:presLayoutVars>
          <dgm:chMax val="0"/>
          <dgm:chPref val="0"/>
          <dgm:bulletEnabled val="1"/>
        </dgm:presLayoutVars>
      </dgm:prSet>
      <dgm:spPr/>
    </dgm:pt>
  </dgm:ptLst>
  <dgm:cxnLst>
    <dgm:cxn modelId="{1F22FD3B-6994-4B7A-AEE0-376A77EBE60F}" srcId="{362F533A-48CF-416A-8884-C769E12ED274}" destId="{59D29E8B-591B-40F1-9025-1287E60E67CF}" srcOrd="3" destOrd="0" parTransId="{CD15FF43-087B-4146-A4E9-3E221E9EE140}" sibTransId="{47B6431D-6037-4744-9809-2F4C4FE7BC52}"/>
    <dgm:cxn modelId="{2B909F4C-E4BF-4756-8DF7-E1FB6CCB5046}" type="presOf" srcId="{2185AEF8-34A4-4DAF-9F84-4DF24F3A403C}" destId="{CD64611F-56B8-4D45-8914-BF32799491EF}" srcOrd="0" destOrd="0" presId="urn:microsoft.com/office/officeart/2005/8/layout/matrix3"/>
    <dgm:cxn modelId="{76B84562-64B0-430D-A0F5-371134FF6711}" srcId="{362F533A-48CF-416A-8884-C769E12ED274}" destId="{A2A785D8-3E2F-4A00-84F2-33623FF8A363}" srcOrd="1" destOrd="0" parTransId="{283A5E5B-25B8-43A5-8FAF-C4426C185EE7}" sibTransId="{2349B26D-8112-4710-B949-1E23A8E2D1C4}"/>
    <dgm:cxn modelId="{58088780-4FC8-44BE-9B62-320EABCA0C97}" type="presOf" srcId="{59D29E8B-591B-40F1-9025-1287E60E67CF}" destId="{AF960758-7EF3-4572-92C3-C7DD83EE7CE7}" srcOrd="0" destOrd="0" presId="urn:microsoft.com/office/officeart/2005/8/layout/matrix3"/>
    <dgm:cxn modelId="{054E829C-236F-4BB5-B80D-DDEA39834304}" type="presOf" srcId="{43838AD8-00C8-4528-AFBC-D09D59A05908}" destId="{B171D467-DB4D-431C-8AE9-265ADDA510C1}" srcOrd="0" destOrd="0" presId="urn:microsoft.com/office/officeart/2005/8/layout/matrix3"/>
    <dgm:cxn modelId="{AD82C6B6-188A-4F13-AE9A-E62635FBB333}" srcId="{362F533A-48CF-416A-8884-C769E12ED274}" destId="{43838AD8-00C8-4528-AFBC-D09D59A05908}" srcOrd="0" destOrd="0" parTransId="{CEC85769-50CD-470D-BBD7-FFD0B8D80873}" sibTransId="{181EB12F-AEEC-4219-8872-0F6579BAD303}"/>
    <dgm:cxn modelId="{3E7E90B8-DE8A-4A6C-A1B3-F65D46E29DB3}" type="presOf" srcId="{A2A785D8-3E2F-4A00-84F2-33623FF8A363}" destId="{AD5E63BC-18B4-49E4-9E19-C38279BF48B8}" srcOrd="0" destOrd="0" presId="urn:microsoft.com/office/officeart/2005/8/layout/matrix3"/>
    <dgm:cxn modelId="{8DE72BC5-3710-4923-949B-E5654DF26FFF}" type="presOf" srcId="{362F533A-48CF-416A-8884-C769E12ED274}" destId="{24DEF5F4-D961-4483-84FA-3D340D09EE0D}" srcOrd="0" destOrd="0" presId="urn:microsoft.com/office/officeart/2005/8/layout/matrix3"/>
    <dgm:cxn modelId="{3659BFE6-4746-4B26-96DB-D382DF1182DA}" srcId="{362F533A-48CF-416A-8884-C769E12ED274}" destId="{2185AEF8-34A4-4DAF-9F84-4DF24F3A403C}" srcOrd="2" destOrd="0" parTransId="{2B9A5391-A98F-4923-AC3F-07303A891385}" sibTransId="{B0A9C2B5-2436-45C3-99AF-FF8A333AD511}"/>
    <dgm:cxn modelId="{9389311A-8A19-4880-BBC2-BF0212A7FA79}" type="presParOf" srcId="{24DEF5F4-D961-4483-84FA-3D340D09EE0D}" destId="{E5E76210-C9A8-4F5C-A2E3-DA0C9D836837}" srcOrd="0" destOrd="0" presId="urn:microsoft.com/office/officeart/2005/8/layout/matrix3"/>
    <dgm:cxn modelId="{09609C0D-1BB3-41DC-A012-D1373242F453}" type="presParOf" srcId="{24DEF5F4-D961-4483-84FA-3D340D09EE0D}" destId="{B171D467-DB4D-431C-8AE9-265ADDA510C1}" srcOrd="1" destOrd="0" presId="urn:microsoft.com/office/officeart/2005/8/layout/matrix3"/>
    <dgm:cxn modelId="{B0241933-8D34-410D-A5F7-B7C43F776261}" type="presParOf" srcId="{24DEF5F4-D961-4483-84FA-3D340D09EE0D}" destId="{AD5E63BC-18B4-49E4-9E19-C38279BF48B8}" srcOrd="2" destOrd="0" presId="urn:microsoft.com/office/officeart/2005/8/layout/matrix3"/>
    <dgm:cxn modelId="{A88EBC2B-AB0D-4983-90B4-84D08881E908}" type="presParOf" srcId="{24DEF5F4-D961-4483-84FA-3D340D09EE0D}" destId="{CD64611F-56B8-4D45-8914-BF32799491EF}" srcOrd="3" destOrd="0" presId="urn:microsoft.com/office/officeart/2005/8/layout/matrix3"/>
    <dgm:cxn modelId="{C6C8D63E-C3C4-45B3-8399-B7630A0970FD}" type="presParOf" srcId="{24DEF5F4-D961-4483-84FA-3D340D09EE0D}" destId="{AF960758-7EF3-4572-92C3-C7DD83EE7CE7}"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D26409-C0C7-4211-A7A3-7BD36CBD3D5A}" type="doc">
      <dgm:prSet loTypeId="urn:microsoft.com/office/officeart/2005/8/layout/bProcess4" loCatId="process" qsTypeId="urn:microsoft.com/office/officeart/2005/8/quickstyle/simple1" qsCatId="simple" csTypeId="urn:microsoft.com/office/officeart/2005/8/colors/accent3_1" csCatId="accent3" phldr="1"/>
      <dgm:spPr/>
      <dgm:t>
        <a:bodyPr/>
        <a:lstStyle/>
        <a:p>
          <a:endParaRPr lang="en-IN"/>
        </a:p>
      </dgm:t>
    </dgm:pt>
    <dgm:pt modelId="{FAF32B41-8E42-4C65-95D0-ACC57ADCECDE}">
      <dgm:prSet phldrT="[Text]"/>
      <dgm:spPr/>
      <dgm:t>
        <a:bodyPr/>
        <a:lstStyle/>
        <a:p>
          <a:r>
            <a:rPr lang="en-IN" dirty="0"/>
            <a:t>Set up the sensors in the agriculture field</a:t>
          </a:r>
        </a:p>
      </dgm:t>
    </dgm:pt>
    <dgm:pt modelId="{54D71A88-542D-4357-B634-37DB6B835397}" type="parTrans" cxnId="{BA8E4679-5FDA-43F8-9842-AC450DEFBDE6}">
      <dgm:prSet/>
      <dgm:spPr/>
      <dgm:t>
        <a:bodyPr/>
        <a:lstStyle/>
        <a:p>
          <a:endParaRPr lang="en-IN"/>
        </a:p>
      </dgm:t>
    </dgm:pt>
    <dgm:pt modelId="{2AF4C273-FFF8-4169-A1A6-7D4E6FD48169}" type="sibTrans" cxnId="{BA8E4679-5FDA-43F8-9842-AC450DEFBDE6}">
      <dgm:prSet/>
      <dgm:spPr/>
      <dgm:t>
        <a:bodyPr/>
        <a:lstStyle/>
        <a:p>
          <a:endParaRPr lang="en-IN"/>
        </a:p>
      </dgm:t>
    </dgm:pt>
    <dgm:pt modelId="{C183F121-053D-4F25-89C5-8F314F6163B4}">
      <dgm:prSet phldrT="[Text]"/>
      <dgm:spPr/>
      <dgm:t>
        <a:bodyPr/>
        <a:lstStyle/>
        <a:p>
          <a:r>
            <a:rPr lang="en-IN" dirty="0"/>
            <a:t>Collected data from sensors is sent to the Micro-Processor Unit</a:t>
          </a:r>
        </a:p>
      </dgm:t>
    </dgm:pt>
    <dgm:pt modelId="{0B993A5C-C80A-429D-8811-A29A57491708}" type="parTrans" cxnId="{223E4140-B364-4297-B727-6D15E8BDF861}">
      <dgm:prSet/>
      <dgm:spPr/>
      <dgm:t>
        <a:bodyPr/>
        <a:lstStyle/>
        <a:p>
          <a:endParaRPr lang="en-IN"/>
        </a:p>
      </dgm:t>
    </dgm:pt>
    <dgm:pt modelId="{7B21CB84-E19F-4DB6-BF75-8635E3971697}" type="sibTrans" cxnId="{223E4140-B364-4297-B727-6D15E8BDF861}">
      <dgm:prSet/>
      <dgm:spPr/>
      <dgm:t>
        <a:bodyPr/>
        <a:lstStyle/>
        <a:p>
          <a:endParaRPr lang="en-IN"/>
        </a:p>
      </dgm:t>
    </dgm:pt>
    <dgm:pt modelId="{4FBBFF6F-9555-469E-B88D-83E7CAA7D187}">
      <dgm:prSet phldrT="[Text]"/>
      <dgm:spPr/>
      <dgm:t>
        <a:bodyPr/>
        <a:lstStyle/>
        <a:p>
          <a:r>
            <a:rPr lang="en-IN" dirty="0"/>
            <a:t>MCU-PT sends the data to DLC100 – Home Gateway bridging the LAN and WAN </a:t>
          </a:r>
        </a:p>
      </dgm:t>
    </dgm:pt>
    <dgm:pt modelId="{7C2DC2C0-C916-4B7A-8F1D-F0CCA93305A6}" type="parTrans" cxnId="{6430D2B2-1C78-4506-9798-3AFB91C73DA6}">
      <dgm:prSet/>
      <dgm:spPr/>
      <dgm:t>
        <a:bodyPr/>
        <a:lstStyle/>
        <a:p>
          <a:endParaRPr lang="en-IN"/>
        </a:p>
      </dgm:t>
    </dgm:pt>
    <dgm:pt modelId="{3A3AEDFA-D502-4F01-9130-213717800D37}" type="sibTrans" cxnId="{6430D2B2-1C78-4506-9798-3AFB91C73DA6}">
      <dgm:prSet/>
      <dgm:spPr/>
      <dgm:t>
        <a:bodyPr/>
        <a:lstStyle/>
        <a:p>
          <a:endParaRPr lang="en-IN"/>
        </a:p>
      </dgm:t>
    </dgm:pt>
    <dgm:pt modelId="{47A3C84D-F9F3-42EE-B004-5A2C52F4DC68}">
      <dgm:prSet phldrT="[Text]"/>
      <dgm:spPr/>
      <dgm:t>
        <a:bodyPr/>
        <a:lstStyle/>
        <a:p>
          <a:r>
            <a:rPr lang="en-IN" dirty="0"/>
            <a:t>From the gateway, collected data is sent to the cloud service through a cable modem</a:t>
          </a:r>
        </a:p>
      </dgm:t>
    </dgm:pt>
    <dgm:pt modelId="{F17AD66C-3C71-42B5-90B3-82B0D8A19B0A}" type="parTrans" cxnId="{6D03948A-DE9F-489A-8C83-69ACA3BFE7D3}">
      <dgm:prSet/>
      <dgm:spPr/>
      <dgm:t>
        <a:bodyPr/>
        <a:lstStyle/>
        <a:p>
          <a:endParaRPr lang="en-IN"/>
        </a:p>
      </dgm:t>
    </dgm:pt>
    <dgm:pt modelId="{14FE74C7-1C68-464D-830A-F7F199B5DFCB}" type="sibTrans" cxnId="{6D03948A-DE9F-489A-8C83-69ACA3BFE7D3}">
      <dgm:prSet/>
      <dgm:spPr/>
      <dgm:t>
        <a:bodyPr/>
        <a:lstStyle/>
        <a:p>
          <a:endParaRPr lang="en-IN"/>
        </a:p>
      </dgm:t>
    </dgm:pt>
    <dgm:pt modelId="{9296F6B8-06D4-4799-887B-6E9C2ECFB6CC}">
      <dgm:prSet phldrT="[Text]"/>
      <dgm:spPr/>
      <dgm:t>
        <a:bodyPr/>
        <a:lstStyle/>
        <a:p>
          <a:r>
            <a:rPr lang="en-IN" dirty="0"/>
            <a:t>The cloud service then sends the data onto the Remote service provider network </a:t>
          </a:r>
        </a:p>
      </dgm:t>
    </dgm:pt>
    <dgm:pt modelId="{5F674285-FA10-4126-94EF-69D7ABE3216A}" type="parTrans" cxnId="{FB026444-5EEF-49F1-B305-3295D58F8365}">
      <dgm:prSet/>
      <dgm:spPr/>
      <dgm:t>
        <a:bodyPr/>
        <a:lstStyle/>
        <a:p>
          <a:endParaRPr lang="en-IN"/>
        </a:p>
      </dgm:t>
    </dgm:pt>
    <dgm:pt modelId="{5B613BE2-7B7E-4AF8-8823-FAB547F54D15}" type="sibTrans" cxnId="{FB026444-5EEF-49F1-B305-3295D58F8365}">
      <dgm:prSet/>
      <dgm:spPr/>
      <dgm:t>
        <a:bodyPr/>
        <a:lstStyle/>
        <a:p>
          <a:endParaRPr lang="en-IN"/>
        </a:p>
      </dgm:t>
    </dgm:pt>
    <dgm:pt modelId="{CED57CC8-F30C-4A30-BF8F-499291AECADD}">
      <dgm:prSet phldrT="[Text]"/>
      <dgm:spPr/>
      <dgm:t>
        <a:bodyPr/>
        <a:lstStyle/>
        <a:p>
          <a:r>
            <a:rPr lang="en-IN" dirty="0"/>
            <a:t>Remote service provider network consists od routers and switches and a basic server</a:t>
          </a:r>
        </a:p>
      </dgm:t>
    </dgm:pt>
    <dgm:pt modelId="{46D72448-D0E2-4E34-97DB-B6E6E2CCD84C}" type="parTrans" cxnId="{1E851428-F3B0-404E-9868-AD7C89F9D258}">
      <dgm:prSet/>
      <dgm:spPr/>
      <dgm:t>
        <a:bodyPr/>
        <a:lstStyle/>
        <a:p>
          <a:endParaRPr lang="en-IN"/>
        </a:p>
      </dgm:t>
    </dgm:pt>
    <dgm:pt modelId="{0B9C1FA7-BBEE-4611-891D-386C9F0DF16D}" type="sibTrans" cxnId="{1E851428-F3B0-404E-9868-AD7C89F9D258}">
      <dgm:prSet/>
      <dgm:spPr/>
      <dgm:t>
        <a:bodyPr/>
        <a:lstStyle/>
        <a:p>
          <a:endParaRPr lang="en-IN"/>
        </a:p>
      </dgm:t>
    </dgm:pt>
    <dgm:pt modelId="{FBFD7BB4-4389-43C5-9BC1-CD3DF2A153FD}">
      <dgm:prSet phldrT="[Text]"/>
      <dgm:spPr/>
      <dgm:t>
        <a:bodyPr/>
        <a:lstStyle/>
        <a:p>
          <a:r>
            <a:rPr lang="en-IN" dirty="0"/>
            <a:t>Data is then sent to a central server where it is processed and stored into a Central Office Server</a:t>
          </a:r>
        </a:p>
      </dgm:t>
    </dgm:pt>
    <dgm:pt modelId="{B8398784-CCC1-4D0E-ACAF-98593785FE0C}" type="parTrans" cxnId="{63D4C7BD-6CAD-4132-8708-1474A746471D}">
      <dgm:prSet/>
      <dgm:spPr/>
      <dgm:t>
        <a:bodyPr/>
        <a:lstStyle/>
        <a:p>
          <a:endParaRPr lang="en-IN"/>
        </a:p>
      </dgm:t>
    </dgm:pt>
    <dgm:pt modelId="{4EFB7002-CF0C-4ADD-8340-5EED437508B7}" type="sibTrans" cxnId="{63D4C7BD-6CAD-4132-8708-1474A746471D}">
      <dgm:prSet/>
      <dgm:spPr/>
      <dgm:t>
        <a:bodyPr/>
        <a:lstStyle/>
        <a:p>
          <a:endParaRPr lang="en-IN"/>
        </a:p>
      </dgm:t>
    </dgm:pt>
    <dgm:pt modelId="{E9261276-A2B6-4CAB-A1D3-E72B042A9CF1}">
      <dgm:prSet phldrT="[Text]"/>
      <dgm:spPr/>
      <dgm:t>
        <a:bodyPr/>
        <a:lstStyle/>
        <a:p>
          <a:r>
            <a:rPr lang="en-IN" dirty="0"/>
            <a:t>The server performs various ML algos and other methodologies and sends appropriate response data to the cell tower </a:t>
          </a:r>
        </a:p>
      </dgm:t>
    </dgm:pt>
    <dgm:pt modelId="{D1619B91-EDFA-4B01-BE5F-C13DA909F83F}" type="parTrans" cxnId="{5E49E0F6-E3B4-4264-9E87-DB1F51BF4AC5}">
      <dgm:prSet/>
      <dgm:spPr/>
      <dgm:t>
        <a:bodyPr/>
        <a:lstStyle/>
        <a:p>
          <a:endParaRPr lang="en-IN"/>
        </a:p>
      </dgm:t>
    </dgm:pt>
    <dgm:pt modelId="{00C6DF47-3CA1-4A4A-9019-B059DB7A6F3C}" type="sibTrans" cxnId="{5E49E0F6-E3B4-4264-9E87-DB1F51BF4AC5}">
      <dgm:prSet/>
      <dgm:spPr/>
      <dgm:t>
        <a:bodyPr/>
        <a:lstStyle/>
        <a:p>
          <a:endParaRPr lang="en-IN"/>
        </a:p>
      </dgm:t>
    </dgm:pt>
    <dgm:pt modelId="{DE5D640D-C052-4FB0-B638-1EFC4AE8374B}">
      <dgm:prSet phldrT="[Text]"/>
      <dgm:spPr/>
      <dgm:t>
        <a:bodyPr/>
        <a:lstStyle/>
        <a:p>
          <a:r>
            <a:rPr lang="en-IN" dirty="0"/>
            <a:t>The cell tower then broadcasts the info required to the smartphone via mail/SMS</a:t>
          </a:r>
        </a:p>
      </dgm:t>
    </dgm:pt>
    <dgm:pt modelId="{ADD537C3-C479-4EA1-A453-2425ECA52BE9}" type="parTrans" cxnId="{91204FB3-D568-44A5-866D-C1E8E5243A7E}">
      <dgm:prSet/>
      <dgm:spPr/>
      <dgm:t>
        <a:bodyPr/>
        <a:lstStyle/>
        <a:p>
          <a:endParaRPr lang="en-IN"/>
        </a:p>
      </dgm:t>
    </dgm:pt>
    <dgm:pt modelId="{F40BB00F-844F-4A99-9160-0E01A63B0A49}" type="sibTrans" cxnId="{91204FB3-D568-44A5-866D-C1E8E5243A7E}">
      <dgm:prSet/>
      <dgm:spPr/>
      <dgm:t>
        <a:bodyPr/>
        <a:lstStyle/>
        <a:p>
          <a:endParaRPr lang="en-IN"/>
        </a:p>
      </dgm:t>
    </dgm:pt>
    <dgm:pt modelId="{28B7C918-720E-4334-905C-9CC041BE3E0D}" type="pres">
      <dgm:prSet presAssocID="{82D26409-C0C7-4211-A7A3-7BD36CBD3D5A}" presName="Name0" presStyleCnt="0">
        <dgm:presLayoutVars>
          <dgm:dir/>
          <dgm:resizeHandles/>
        </dgm:presLayoutVars>
      </dgm:prSet>
      <dgm:spPr/>
    </dgm:pt>
    <dgm:pt modelId="{0DC6B6A0-CE27-4AE8-9A02-3861C5069E1D}" type="pres">
      <dgm:prSet presAssocID="{FAF32B41-8E42-4C65-95D0-ACC57ADCECDE}" presName="compNode" presStyleCnt="0"/>
      <dgm:spPr/>
    </dgm:pt>
    <dgm:pt modelId="{42E850E4-8D29-480C-84EF-99823DEA7BAA}" type="pres">
      <dgm:prSet presAssocID="{FAF32B41-8E42-4C65-95D0-ACC57ADCECDE}" presName="dummyConnPt" presStyleCnt="0"/>
      <dgm:spPr/>
    </dgm:pt>
    <dgm:pt modelId="{B2F1F2E1-4C7C-45A5-85E5-24B1C3263439}" type="pres">
      <dgm:prSet presAssocID="{FAF32B41-8E42-4C65-95D0-ACC57ADCECDE}" presName="node" presStyleLbl="node1" presStyleIdx="0" presStyleCnt="9">
        <dgm:presLayoutVars>
          <dgm:bulletEnabled val="1"/>
        </dgm:presLayoutVars>
      </dgm:prSet>
      <dgm:spPr/>
    </dgm:pt>
    <dgm:pt modelId="{1F282255-F01E-4060-85CA-F1A00EB22415}" type="pres">
      <dgm:prSet presAssocID="{2AF4C273-FFF8-4169-A1A6-7D4E6FD48169}" presName="sibTrans" presStyleLbl="bgSibTrans2D1" presStyleIdx="0" presStyleCnt="8"/>
      <dgm:spPr/>
    </dgm:pt>
    <dgm:pt modelId="{4C00A8F9-F91D-4AEA-8E9A-06A5BACEAEE6}" type="pres">
      <dgm:prSet presAssocID="{C183F121-053D-4F25-89C5-8F314F6163B4}" presName="compNode" presStyleCnt="0"/>
      <dgm:spPr/>
    </dgm:pt>
    <dgm:pt modelId="{678213CB-045E-47C5-9619-D50E3AF64A8C}" type="pres">
      <dgm:prSet presAssocID="{C183F121-053D-4F25-89C5-8F314F6163B4}" presName="dummyConnPt" presStyleCnt="0"/>
      <dgm:spPr/>
    </dgm:pt>
    <dgm:pt modelId="{05417650-A77F-47FC-B797-AFA3D90C8445}" type="pres">
      <dgm:prSet presAssocID="{C183F121-053D-4F25-89C5-8F314F6163B4}" presName="node" presStyleLbl="node1" presStyleIdx="1" presStyleCnt="9">
        <dgm:presLayoutVars>
          <dgm:bulletEnabled val="1"/>
        </dgm:presLayoutVars>
      </dgm:prSet>
      <dgm:spPr/>
    </dgm:pt>
    <dgm:pt modelId="{F769CE91-6483-4DFA-81FA-E9D78667CFA3}" type="pres">
      <dgm:prSet presAssocID="{7B21CB84-E19F-4DB6-BF75-8635E3971697}" presName="sibTrans" presStyleLbl="bgSibTrans2D1" presStyleIdx="1" presStyleCnt="8"/>
      <dgm:spPr/>
    </dgm:pt>
    <dgm:pt modelId="{EC38B636-3404-4A9F-BFF0-60993C7BF314}" type="pres">
      <dgm:prSet presAssocID="{4FBBFF6F-9555-469E-B88D-83E7CAA7D187}" presName="compNode" presStyleCnt="0"/>
      <dgm:spPr/>
    </dgm:pt>
    <dgm:pt modelId="{A8949886-1D1C-48ED-91BC-C5F169D2230E}" type="pres">
      <dgm:prSet presAssocID="{4FBBFF6F-9555-469E-B88D-83E7CAA7D187}" presName="dummyConnPt" presStyleCnt="0"/>
      <dgm:spPr/>
    </dgm:pt>
    <dgm:pt modelId="{D2BB04F2-19DC-4343-8FE0-6583B842EF6E}" type="pres">
      <dgm:prSet presAssocID="{4FBBFF6F-9555-469E-B88D-83E7CAA7D187}" presName="node" presStyleLbl="node1" presStyleIdx="2" presStyleCnt="9">
        <dgm:presLayoutVars>
          <dgm:bulletEnabled val="1"/>
        </dgm:presLayoutVars>
      </dgm:prSet>
      <dgm:spPr/>
    </dgm:pt>
    <dgm:pt modelId="{DA0384E2-4F1B-4E6D-8E5F-460CC4BD8FA1}" type="pres">
      <dgm:prSet presAssocID="{3A3AEDFA-D502-4F01-9130-213717800D37}" presName="sibTrans" presStyleLbl="bgSibTrans2D1" presStyleIdx="2" presStyleCnt="8"/>
      <dgm:spPr/>
    </dgm:pt>
    <dgm:pt modelId="{6F6BA17D-715A-49F1-944E-FAF2589D063D}" type="pres">
      <dgm:prSet presAssocID="{47A3C84D-F9F3-42EE-B004-5A2C52F4DC68}" presName="compNode" presStyleCnt="0"/>
      <dgm:spPr/>
    </dgm:pt>
    <dgm:pt modelId="{BBE5B4FF-8AF5-494F-ADA3-209D5B8F507D}" type="pres">
      <dgm:prSet presAssocID="{47A3C84D-F9F3-42EE-B004-5A2C52F4DC68}" presName="dummyConnPt" presStyleCnt="0"/>
      <dgm:spPr/>
    </dgm:pt>
    <dgm:pt modelId="{EE75415A-3A99-40C4-8229-058C80B5EFB4}" type="pres">
      <dgm:prSet presAssocID="{47A3C84D-F9F3-42EE-B004-5A2C52F4DC68}" presName="node" presStyleLbl="node1" presStyleIdx="3" presStyleCnt="9">
        <dgm:presLayoutVars>
          <dgm:bulletEnabled val="1"/>
        </dgm:presLayoutVars>
      </dgm:prSet>
      <dgm:spPr/>
    </dgm:pt>
    <dgm:pt modelId="{34740EE0-AD2C-4F48-82DD-079F18765752}" type="pres">
      <dgm:prSet presAssocID="{14FE74C7-1C68-464D-830A-F7F199B5DFCB}" presName="sibTrans" presStyleLbl="bgSibTrans2D1" presStyleIdx="3" presStyleCnt="8"/>
      <dgm:spPr/>
    </dgm:pt>
    <dgm:pt modelId="{89BD8F6C-011A-4B21-96F6-95917A5FCDD5}" type="pres">
      <dgm:prSet presAssocID="{9296F6B8-06D4-4799-887B-6E9C2ECFB6CC}" presName="compNode" presStyleCnt="0"/>
      <dgm:spPr/>
    </dgm:pt>
    <dgm:pt modelId="{0A09D789-EC9B-4549-AE8F-A270D2EA351A}" type="pres">
      <dgm:prSet presAssocID="{9296F6B8-06D4-4799-887B-6E9C2ECFB6CC}" presName="dummyConnPt" presStyleCnt="0"/>
      <dgm:spPr/>
    </dgm:pt>
    <dgm:pt modelId="{AC8AED57-FDF4-4EC0-8D86-CB17A9C16FA4}" type="pres">
      <dgm:prSet presAssocID="{9296F6B8-06D4-4799-887B-6E9C2ECFB6CC}" presName="node" presStyleLbl="node1" presStyleIdx="4" presStyleCnt="9">
        <dgm:presLayoutVars>
          <dgm:bulletEnabled val="1"/>
        </dgm:presLayoutVars>
      </dgm:prSet>
      <dgm:spPr/>
    </dgm:pt>
    <dgm:pt modelId="{77C5F8ED-9E20-41E0-A6F8-FA3E12E379BE}" type="pres">
      <dgm:prSet presAssocID="{5B613BE2-7B7E-4AF8-8823-FAB547F54D15}" presName="sibTrans" presStyleLbl="bgSibTrans2D1" presStyleIdx="4" presStyleCnt="8"/>
      <dgm:spPr/>
    </dgm:pt>
    <dgm:pt modelId="{C4B2F7EC-DA3C-4F38-AD77-9C543D560C45}" type="pres">
      <dgm:prSet presAssocID="{CED57CC8-F30C-4A30-BF8F-499291AECADD}" presName="compNode" presStyleCnt="0"/>
      <dgm:spPr/>
    </dgm:pt>
    <dgm:pt modelId="{49928904-FD6E-4DBF-AAA8-BC2D3347DA99}" type="pres">
      <dgm:prSet presAssocID="{CED57CC8-F30C-4A30-BF8F-499291AECADD}" presName="dummyConnPt" presStyleCnt="0"/>
      <dgm:spPr/>
    </dgm:pt>
    <dgm:pt modelId="{C4892A2D-BB97-4E5C-8CED-3A494B29933F}" type="pres">
      <dgm:prSet presAssocID="{CED57CC8-F30C-4A30-BF8F-499291AECADD}" presName="node" presStyleLbl="node1" presStyleIdx="5" presStyleCnt="9">
        <dgm:presLayoutVars>
          <dgm:bulletEnabled val="1"/>
        </dgm:presLayoutVars>
      </dgm:prSet>
      <dgm:spPr/>
    </dgm:pt>
    <dgm:pt modelId="{14B02B2B-2349-48F5-A41C-4329C5CC3391}" type="pres">
      <dgm:prSet presAssocID="{0B9C1FA7-BBEE-4611-891D-386C9F0DF16D}" presName="sibTrans" presStyleLbl="bgSibTrans2D1" presStyleIdx="5" presStyleCnt="8"/>
      <dgm:spPr/>
    </dgm:pt>
    <dgm:pt modelId="{40D91214-F26A-4C66-B8A1-F369E30405EE}" type="pres">
      <dgm:prSet presAssocID="{FBFD7BB4-4389-43C5-9BC1-CD3DF2A153FD}" presName="compNode" presStyleCnt="0"/>
      <dgm:spPr/>
    </dgm:pt>
    <dgm:pt modelId="{F7DD905E-AF80-4139-985F-6656770B90DA}" type="pres">
      <dgm:prSet presAssocID="{FBFD7BB4-4389-43C5-9BC1-CD3DF2A153FD}" presName="dummyConnPt" presStyleCnt="0"/>
      <dgm:spPr/>
    </dgm:pt>
    <dgm:pt modelId="{7E43CD9A-B975-4540-9E1A-691B15C466DC}" type="pres">
      <dgm:prSet presAssocID="{FBFD7BB4-4389-43C5-9BC1-CD3DF2A153FD}" presName="node" presStyleLbl="node1" presStyleIdx="6" presStyleCnt="9">
        <dgm:presLayoutVars>
          <dgm:bulletEnabled val="1"/>
        </dgm:presLayoutVars>
      </dgm:prSet>
      <dgm:spPr/>
    </dgm:pt>
    <dgm:pt modelId="{63115E48-40C1-453A-A6B2-476224173BC0}" type="pres">
      <dgm:prSet presAssocID="{4EFB7002-CF0C-4ADD-8340-5EED437508B7}" presName="sibTrans" presStyleLbl="bgSibTrans2D1" presStyleIdx="6" presStyleCnt="8"/>
      <dgm:spPr/>
    </dgm:pt>
    <dgm:pt modelId="{F7CD717F-9897-4595-B5BD-2DCD577E9DFC}" type="pres">
      <dgm:prSet presAssocID="{E9261276-A2B6-4CAB-A1D3-E72B042A9CF1}" presName="compNode" presStyleCnt="0"/>
      <dgm:spPr/>
    </dgm:pt>
    <dgm:pt modelId="{33CB81EF-3D42-4581-91D3-5865A0EC3F8D}" type="pres">
      <dgm:prSet presAssocID="{E9261276-A2B6-4CAB-A1D3-E72B042A9CF1}" presName="dummyConnPt" presStyleCnt="0"/>
      <dgm:spPr/>
    </dgm:pt>
    <dgm:pt modelId="{D92DF5D9-72D9-4A0B-A0F8-38E77D97390F}" type="pres">
      <dgm:prSet presAssocID="{E9261276-A2B6-4CAB-A1D3-E72B042A9CF1}" presName="node" presStyleLbl="node1" presStyleIdx="7" presStyleCnt="9">
        <dgm:presLayoutVars>
          <dgm:bulletEnabled val="1"/>
        </dgm:presLayoutVars>
      </dgm:prSet>
      <dgm:spPr/>
    </dgm:pt>
    <dgm:pt modelId="{AD9D65B7-2DFD-4DF6-9449-8AF65F585A64}" type="pres">
      <dgm:prSet presAssocID="{00C6DF47-3CA1-4A4A-9019-B059DB7A6F3C}" presName="sibTrans" presStyleLbl="bgSibTrans2D1" presStyleIdx="7" presStyleCnt="8"/>
      <dgm:spPr/>
    </dgm:pt>
    <dgm:pt modelId="{B4B4CD0E-8AA1-4B00-A8B4-87B771E3D466}" type="pres">
      <dgm:prSet presAssocID="{DE5D640D-C052-4FB0-B638-1EFC4AE8374B}" presName="compNode" presStyleCnt="0"/>
      <dgm:spPr/>
    </dgm:pt>
    <dgm:pt modelId="{D8FFB860-9070-4672-945D-9BE2EAC7CA8E}" type="pres">
      <dgm:prSet presAssocID="{DE5D640D-C052-4FB0-B638-1EFC4AE8374B}" presName="dummyConnPt" presStyleCnt="0"/>
      <dgm:spPr/>
    </dgm:pt>
    <dgm:pt modelId="{F2E61D79-6F08-4C41-B487-CC9D9328D7AD}" type="pres">
      <dgm:prSet presAssocID="{DE5D640D-C052-4FB0-B638-1EFC4AE8374B}" presName="node" presStyleLbl="node1" presStyleIdx="8" presStyleCnt="9">
        <dgm:presLayoutVars>
          <dgm:bulletEnabled val="1"/>
        </dgm:presLayoutVars>
      </dgm:prSet>
      <dgm:spPr/>
    </dgm:pt>
  </dgm:ptLst>
  <dgm:cxnLst>
    <dgm:cxn modelId="{BEBD9700-52BF-4200-B753-3553323409AB}" type="presOf" srcId="{3A3AEDFA-D502-4F01-9130-213717800D37}" destId="{DA0384E2-4F1B-4E6D-8E5F-460CC4BD8FA1}" srcOrd="0" destOrd="0" presId="urn:microsoft.com/office/officeart/2005/8/layout/bProcess4"/>
    <dgm:cxn modelId="{EABDFD07-409A-4553-A3EF-86248DCFD6D9}" type="presOf" srcId="{E9261276-A2B6-4CAB-A1D3-E72B042A9CF1}" destId="{D92DF5D9-72D9-4A0B-A0F8-38E77D97390F}" srcOrd="0" destOrd="0" presId="urn:microsoft.com/office/officeart/2005/8/layout/bProcess4"/>
    <dgm:cxn modelId="{A18DA10B-7C5A-4E31-ABA7-2A7C7AB6EE65}" type="presOf" srcId="{FAF32B41-8E42-4C65-95D0-ACC57ADCECDE}" destId="{B2F1F2E1-4C7C-45A5-85E5-24B1C3263439}" srcOrd="0" destOrd="0" presId="urn:microsoft.com/office/officeart/2005/8/layout/bProcess4"/>
    <dgm:cxn modelId="{14CCB011-7F26-4ECE-956E-DBF2D46C784D}" type="presOf" srcId="{4FBBFF6F-9555-469E-B88D-83E7CAA7D187}" destId="{D2BB04F2-19DC-4343-8FE0-6583B842EF6E}" srcOrd="0" destOrd="0" presId="urn:microsoft.com/office/officeart/2005/8/layout/bProcess4"/>
    <dgm:cxn modelId="{12CC7018-3515-4AD8-AAEB-3CC03696480E}" type="presOf" srcId="{00C6DF47-3CA1-4A4A-9019-B059DB7A6F3C}" destId="{AD9D65B7-2DFD-4DF6-9449-8AF65F585A64}" srcOrd="0" destOrd="0" presId="urn:microsoft.com/office/officeart/2005/8/layout/bProcess4"/>
    <dgm:cxn modelId="{1E851428-F3B0-404E-9868-AD7C89F9D258}" srcId="{82D26409-C0C7-4211-A7A3-7BD36CBD3D5A}" destId="{CED57CC8-F30C-4A30-BF8F-499291AECADD}" srcOrd="5" destOrd="0" parTransId="{46D72448-D0E2-4E34-97DB-B6E6E2CCD84C}" sibTransId="{0B9C1FA7-BBEE-4611-891D-386C9F0DF16D}"/>
    <dgm:cxn modelId="{1D5F6432-906A-4E59-9D4B-5AE1A0AEFBEA}" type="presOf" srcId="{9296F6B8-06D4-4799-887B-6E9C2ECFB6CC}" destId="{AC8AED57-FDF4-4EC0-8D86-CB17A9C16FA4}" srcOrd="0" destOrd="0" presId="urn:microsoft.com/office/officeart/2005/8/layout/bProcess4"/>
    <dgm:cxn modelId="{F8C50B38-0521-4FF7-8A09-924EF7A44220}" type="presOf" srcId="{4EFB7002-CF0C-4ADD-8340-5EED437508B7}" destId="{63115E48-40C1-453A-A6B2-476224173BC0}" srcOrd="0" destOrd="0" presId="urn:microsoft.com/office/officeart/2005/8/layout/bProcess4"/>
    <dgm:cxn modelId="{1AA7933D-4302-4042-B79E-B94FC7E2FBAD}" type="presOf" srcId="{14FE74C7-1C68-464D-830A-F7F199B5DFCB}" destId="{34740EE0-AD2C-4F48-82DD-079F18765752}" srcOrd="0" destOrd="0" presId="urn:microsoft.com/office/officeart/2005/8/layout/bProcess4"/>
    <dgm:cxn modelId="{223E4140-B364-4297-B727-6D15E8BDF861}" srcId="{82D26409-C0C7-4211-A7A3-7BD36CBD3D5A}" destId="{C183F121-053D-4F25-89C5-8F314F6163B4}" srcOrd="1" destOrd="0" parTransId="{0B993A5C-C80A-429D-8811-A29A57491708}" sibTransId="{7B21CB84-E19F-4DB6-BF75-8635E3971697}"/>
    <dgm:cxn modelId="{FB026444-5EEF-49F1-B305-3295D58F8365}" srcId="{82D26409-C0C7-4211-A7A3-7BD36CBD3D5A}" destId="{9296F6B8-06D4-4799-887B-6E9C2ECFB6CC}" srcOrd="4" destOrd="0" parTransId="{5F674285-FA10-4126-94EF-69D7ABE3216A}" sibTransId="{5B613BE2-7B7E-4AF8-8823-FAB547F54D15}"/>
    <dgm:cxn modelId="{BA8E4679-5FDA-43F8-9842-AC450DEFBDE6}" srcId="{82D26409-C0C7-4211-A7A3-7BD36CBD3D5A}" destId="{FAF32B41-8E42-4C65-95D0-ACC57ADCECDE}" srcOrd="0" destOrd="0" parTransId="{54D71A88-542D-4357-B634-37DB6B835397}" sibTransId="{2AF4C273-FFF8-4169-A1A6-7D4E6FD48169}"/>
    <dgm:cxn modelId="{FDFF317C-52AC-4D74-9C5A-087C1FCA2CB1}" type="presOf" srcId="{2AF4C273-FFF8-4169-A1A6-7D4E6FD48169}" destId="{1F282255-F01E-4060-85CA-F1A00EB22415}" srcOrd="0" destOrd="0" presId="urn:microsoft.com/office/officeart/2005/8/layout/bProcess4"/>
    <dgm:cxn modelId="{27E7887D-071B-40CC-8B28-B0F3398F7359}" type="presOf" srcId="{5B613BE2-7B7E-4AF8-8823-FAB547F54D15}" destId="{77C5F8ED-9E20-41E0-A6F8-FA3E12E379BE}" srcOrd="0" destOrd="0" presId="urn:microsoft.com/office/officeart/2005/8/layout/bProcess4"/>
    <dgm:cxn modelId="{6D03948A-DE9F-489A-8C83-69ACA3BFE7D3}" srcId="{82D26409-C0C7-4211-A7A3-7BD36CBD3D5A}" destId="{47A3C84D-F9F3-42EE-B004-5A2C52F4DC68}" srcOrd="3" destOrd="0" parTransId="{F17AD66C-3C71-42B5-90B3-82B0D8A19B0A}" sibTransId="{14FE74C7-1C68-464D-830A-F7F199B5DFCB}"/>
    <dgm:cxn modelId="{6430D2B2-1C78-4506-9798-3AFB91C73DA6}" srcId="{82D26409-C0C7-4211-A7A3-7BD36CBD3D5A}" destId="{4FBBFF6F-9555-469E-B88D-83E7CAA7D187}" srcOrd="2" destOrd="0" parTransId="{7C2DC2C0-C916-4B7A-8F1D-F0CCA93305A6}" sibTransId="{3A3AEDFA-D502-4F01-9130-213717800D37}"/>
    <dgm:cxn modelId="{91204FB3-D568-44A5-866D-C1E8E5243A7E}" srcId="{82D26409-C0C7-4211-A7A3-7BD36CBD3D5A}" destId="{DE5D640D-C052-4FB0-B638-1EFC4AE8374B}" srcOrd="8" destOrd="0" parTransId="{ADD537C3-C479-4EA1-A453-2425ECA52BE9}" sibTransId="{F40BB00F-844F-4A99-9160-0E01A63B0A49}"/>
    <dgm:cxn modelId="{DA394FBB-05DA-4642-B806-4707521803CA}" type="presOf" srcId="{FBFD7BB4-4389-43C5-9BC1-CD3DF2A153FD}" destId="{7E43CD9A-B975-4540-9E1A-691B15C466DC}" srcOrd="0" destOrd="0" presId="urn:microsoft.com/office/officeart/2005/8/layout/bProcess4"/>
    <dgm:cxn modelId="{63D4C7BD-6CAD-4132-8708-1474A746471D}" srcId="{82D26409-C0C7-4211-A7A3-7BD36CBD3D5A}" destId="{FBFD7BB4-4389-43C5-9BC1-CD3DF2A153FD}" srcOrd="6" destOrd="0" parTransId="{B8398784-CCC1-4D0E-ACAF-98593785FE0C}" sibTransId="{4EFB7002-CF0C-4ADD-8340-5EED437508B7}"/>
    <dgm:cxn modelId="{180FF8C0-ED40-4AC9-84C2-3530E5861F6B}" type="presOf" srcId="{0B9C1FA7-BBEE-4611-891D-386C9F0DF16D}" destId="{14B02B2B-2349-48F5-A41C-4329C5CC3391}" srcOrd="0" destOrd="0" presId="urn:microsoft.com/office/officeart/2005/8/layout/bProcess4"/>
    <dgm:cxn modelId="{E86F3AC6-5C08-44CC-AACD-3BEB69B84C25}" type="presOf" srcId="{7B21CB84-E19F-4DB6-BF75-8635E3971697}" destId="{F769CE91-6483-4DFA-81FA-E9D78667CFA3}" srcOrd="0" destOrd="0" presId="urn:microsoft.com/office/officeart/2005/8/layout/bProcess4"/>
    <dgm:cxn modelId="{003025CE-0501-437A-A99D-E4ED0B16ED29}" type="presOf" srcId="{82D26409-C0C7-4211-A7A3-7BD36CBD3D5A}" destId="{28B7C918-720E-4334-905C-9CC041BE3E0D}" srcOrd="0" destOrd="0" presId="urn:microsoft.com/office/officeart/2005/8/layout/bProcess4"/>
    <dgm:cxn modelId="{2841F0DF-9188-4D49-81E3-62A5F110136E}" type="presOf" srcId="{CED57CC8-F30C-4A30-BF8F-499291AECADD}" destId="{C4892A2D-BB97-4E5C-8CED-3A494B29933F}" srcOrd="0" destOrd="0" presId="urn:microsoft.com/office/officeart/2005/8/layout/bProcess4"/>
    <dgm:cxn modelId="{FB4235F1-CEC8-4634-83AD-462E8D8EA4B4}" type="presOf" srcId="{47A3C84D-F9F3-42EE-B004-5A2C52F4DC68}" destId="{EE75415A-3A99-40C4-8229-058C80B5EFB4}" srcOrd="0" destOrd="0" presId="urn:microsoft.com/office/officeart/2005/8/layout/bProcess4"/>
    <dgm:cxn modelId="{5E49E0F6-E3B4-4264-9E87-DB1F51BF4AC5}" srcId="{82D26409-C0C7-4211-A7A3-7BD36CBD3D5A}" destId="{E9261276-A2B6-4CAB-A1D3-E72B042A9CF1}" srcOrd="7" destOrd="0" parTransId="{D1619B91-EDFA-4B01-BE5F-C13DA909F83F}" sibTransId="{00C6DF47-3CA1-4A4A-9019-B059DB7A6F3C}"/>
    <dgm:cxn modelId="{A3276BF9-B91D-4DDE-ADAD-B727057175EF}" type="presOf" srcId="{DE5D640D-C052-4FB0-B638-1EFC4AE8374B}" destId="{F2E61D79-6F08-4C41-B487-CC9D9328D7AD}" srcOrd="0" destOrd="0" presId="urn:microsoft.com/office/officeart/2005/8/layout/bProcess4"/>
    <dgm:cxn modelId="{36D27BFD-28BE-4CEE-B205-64C13A1695A0}" type="presOf" srcId="{C183F121-053D-4F25-89C5-8F314F6163B4}" destId="{05417650-A77F-47FC-B797-AFA3D90C8445}" srcOrd="0" destOrd="0" presId="urn:microsoft.com/office/officeart/2005/8/layout/bProcess4"/>
    <dgm:cxn modelId="{3D229332-3961-4D0F-9CEF-DB18B5001D1B}" type="presParOf" srcId="{28B7C918-720E-4334-905C-9CC041BE3E0D}" destId="{0DC6B6A0-CE27-4AE8-9A02-3861C5069E1D}" srcOrd="0" destOrd="0" presId="urn:microsoft.com/office/officeart/2005/8/layout/bProcess4"/>
    <dgm:cxn modelId="{D22D7942-E309-48CD-84AE-6403669AB7C4}" type="presParOf" srcId="{0DC6B6A0-CE27-4AE8-9A02-3861C5069E1D}" destId="{42E850E4-8D29-480C-84EF-99823DEA7BAA}" srcOrd="0" destOrd="0" presId="urn:microsoft.com/office/officeart/2005/8/layout/bProcess4"/>
    <dgm:cxn modelId="{B3082F3E-F542-45EC-8D21-FD03D35741A9}" type="presParOf" srcId="{0DC6B6A0-CE27-4AE8-9A02-3861C5069E1D}" destId="{B2F1F2E1-4C7C-45A5-85E5-24B1C3263439}" srcOrd="1" destOrd="0" presId="urn:microsoft.com/office/officeart/2005/8/layout/bProcess4"/>
    <dgm:cxn modelId="{504030AD-F641-4A83-959D-A0A034B7D565}" type="presParOf" srcId="{28B7C918-720E-4334-905C-9CC041BE3E0D}" destId="{1F282255-F01E-4060-85CA-F1A00EB22415}" srcOrd="1" destOrd="0" presId="urn:microsoft.com/office/officeart/2005/8/layout/bProcess4"/>
    <dgm:cxn modelId="{6965E163-467A-4271-9DB4-C919B4BC7D97}" type="presParOf" srcId="{28B7C918-720E-4334-905C-9CC041BE3E0D}" destId="{4C00A8F9-F91D-4AEA-8E9A-06A5BACEAEE6}" srcOrd="2" destOrd="0" presId="urn:microsoft.com/office/officeart/2005/8/layout/bProcess4"/>
    <dgm:cxn modelId="{3A0A042E-AE65-48E9-AD21-6FFC251A4DC1}" type="presParOf" srcId="{4C00A8F9-F91D-4AEA-8E9A-06A5BACEAEE6}" destId="{678213CB-045E-47C5-9619-D50E3AF64A8C}" srcOrd="0" destOrd="0" presId="urn:microsoft.com/office/officeart/2005/8/layout/bProcess4"/>
    <dgm:cxn modelId="{9819DEBA-8E63-4E7E-BA39-818F4BD785C5}" type="presParOf" srcId="{4C00A8F9-F91D-4AEA-8E9A-06A5BACEAEE6}" destId="{05417650-A77F-47FC-B797-AFA3D90C8445}" srcOrd="1" destOrd="0" presId="urn:microsoft.com/office/officeart/2005/8/layout/bProcess4"/>
    <dgm:cxn modelId="{8B518AB5-D594-4E97-AA1D-792DBD873998}" type="presParOf" srcId="{28B7C918-720E-4334-905C-9CC041BE3E0D}" destId="{F769CE91-6483-4DFA-81FA-E9D78667CFA3}" srcOrd="3" destOrd="0" presId="urn:microsoft.com/office/officeart/2005/8/layout/bProcess4"/>
    <dgm:cxn modelId="{5882B97D-F6F4-4CD5-BAB1-90CB47DF5389}" type="presParOf" srcId="{28B7C918-720E-4334-905C-9CC041BE3E0D}" destId="{EC38B636-3404-4A9F-BFF0-60993C7BF314}" srcOrd="4" destOrd="0" presId="urn:microsoft.com/office/officeart/2005/8/layout/bProcess4"/>
    <dgm:cxn modelId="{3BAC37D2-147D-4F63-AB25-7C5AC880F658}" type="presParOf" srcId="{EC38B636-3404-4A9F-BFF0-60993C7BF314}" destId="{A8949886-1D1C-48ED-91BC-C5F169D2230E}" srcOrd="0" destOrd="0" presId="urn:microsoft.com/office/officeart/2005/8/layout/bProcess4"/>
    <dgm:cxn modelId="{DBAD5780-CF79-4054-97AE-2CD30CAAB450}" type="presParOf" srcId="{EC38B636-3404-4A9F-BFF0-60993C7BF314}" destId="{D2BB04F2-19DC-4343-8FE0-6583B842EF6E}" srcOrd="1" destOrd="0" presId="urn:microsoft.com/office/officeart/2005/8/layout/bProcess4"/>
    <dgm:cxn modelId="{5C1FE468-45B0-4B8A-B2A4-D1D9EFA6A84C}" type="presParOf" srcId="{28B7C918-720E-4334-905C-9CC041BE3E0D}" destId="{DA0384E2-4F1B-4E6D-8E5F-460CC4BD8FA1}" srcOrd="5" destOrd="0" presId="urn:microsoft.com/office/officeart/2005/8/layout/bProcess4"/>
    <dgm:cxn modelId="{101C0C70-65F6-4C97-BFC4-5A151CE7D2B7}" type="presParOf" srcId="{28B7C918-720E-4334-905C-9CC041BE3E0D}" destId="{6F6BA17D-715A-49F1-944E-FAF2589D063D}" srcOrd="6" destOrd="0" presId="urn:microsoft.com/office/officeart/2005/8/layout/bProcess4"/>
    <dgm:cxn modelId="{F6A71521-B9E9-4DEE-9B57-B82B8ECEB1C2}" type="presParOf" srcId="{6F6BA17D-715A-49F1-944E-FAF2589D063D}" destId="{BBE5B4FF-8AF5-494F-ADA3-209D5B8F507D}" srcOrd="0" destOrd="0" presId="urn:microsoft.com/office/officeart/2005/8/layout/bProcess4"/>
    <dgm:cxn modelId="{92B72112-5094-475E-BA66-8B1946ED8A1A}" type="presParOf" srcId="{6F6BA17D-715A-49F1-944E-FAF2589D063D}" destId="{EE75415A-3A99-40C4-8229-058C80B5EFB4}" srcOrd="1" destOrd="0" presId="urn:microsoft.com/office/officeart/2005/8/layout/bProcess4"/>
    <dgm:cxn modelId="{18A845B2-811D-4E64-A6F7-21F58A907DE4}" type="presParOf" srcId="{28B7C918-720E-4334-905C-9CC041BE3E0D}" destId="{34740EE0-AD2C-4F48-82DD-079F18765752}" srcOrd="7" destOrd="0" presId="urn:microsoft.com/office/officeart/2005/8/layout/bProcess4"/>
    <dgm:cxn modelId="{4D5A4B12-0CF9-4EA3-A9EF-70B898A34838}" type="presParOf" srcId="{28B7C918-720E-4334-905C-9CC041BE3E0D}" destId="{89BD8F6C-011A-4B21-96F6-95917A5FCDD5}" srcOrd="8" destOrd="0" presId="urn:microsoft.com/office/officeart/2005/8/layout/bProcess4"/>
    <dgm:cxn modelId="{32B1E074-FE9A-4FED-9F90-FC88987FE21C}" type="presParOf" srcId="{89BD8F6C-011A-4B21-96F6-95917A5FCDD5}" destId="{0A09D789-EC9B-4549-AE8F-A270D2EA351A}" srcOrd="0" destOrd="0" presId="urn:microsoft.com/office/officeart/2005/8/layout/bProcess4"/>
    <dgm:cxn modelId="{BF18A275-E35B-4E7A-AEE4-96AA60889258}" type="presParOf" srcId="{89BD8F6C-011A-4B21-96F6-95917A5FCDD5}" destId="{AC8AED57-FDF4-4EC0-8D86-CB17A9C16FA4}" srcOrd="1" destOrd="0" presId="urn:microsoft.com/office/officeart/2005/8/layout/bProcess4"/>
    <dgm:cxn modelId="{C95B65F2-CA37-44A5-BD89-75B406ADA5F9}" type="presParOf" srcId="{28B7C918-720E-4334-905C-9CC041BE3E0D}" destId="{77C5F8ED-9E20-41E0-A6F8-FA3E12E379BE}" srcOrd="9" destOrd="0" presId="urn:microsoft.com/office/officeart/2005/8/layout/bProcess4"/>
    <dgm:cxn modelId="{39CE2829-0888-4C17-97DB-B9BCFB3DF74B}" type="presParOf" srcId="{28B7C918-720E-4334-905C-9CC041BE3E0D}" destId="{C4B2F7EC-DA3C-4F38-AD77-9C543D560C45}" srcOrd="10" destOrd="0" presId="urn:microsoft.com/office/officeart/2005/8/layout/bProcess4"/>
    <dgm:cxn modelId="{336855B4-05E8-48FE-8E28-8EEA3B1BAE0A}" type="presParOf" srcId="{C4B2F7EC-DA3C-4F38-AD77-9C543D560C45}" destId="{49928904-FD6E-4DBF-AAA8-BC2D3347DA99}" srcOrd="0" destOrd="0" presId="urn:microsoft.com/office/officeart/2005/8/layout/bProcess4"/>
    <dgm:cxn modelId="{511185A1-D8FA-4268-AA2A-85935938776A}" type="presParOf" srcId="{C4B2F7EC-DA3C-4F38-AD77-9C543D560C45}" destId="{C4892A2D-BB97-4E5C-8CED-3A494B29933F}" srcOrd="1" destOrd="0" presId="urn:microsoft.com/office/officeart/2005/8/layout/bProcess4"/>
    <dgm:cxn modelId="{CE70C05F-F177-4A5B-B24D-6091CB806FD3}" type="presParOf" srcId="{28B7C918-720E-4334-905C-9CC041BE3E0D}" destId="{14B02B2B-2349-48F5-A41C-4329C5CC3391}" srcOrd="11" destOrd="0" presId="urn:microsoft.com/office/officeart/2005/8/layout/bProcess4"/>
    <dgm:cxn modelId="{A7E47538-FC5E-4337-9DF7-3CD0EB256425}" type="presParOf" srcId="{28B7C918-720E-4334-905C-9CC041BE3E0D}" destId="{40D91214-F26A-4C66-B8A1-F369E30405EE}" srcOrd="12" destOrd="0" presId="urn:microsoft.com/office/officeart/2005/8/layout/bProcess4"/>
    <dgm:cxn modelId="{DACAB0FC-C218-4EF7-9574-3DF92504542E}" type="presParOf" srcId="{40D91214-F26A-4C66-B8A1-F369E30405EE}" destId="{F7DD905E-AF80-4139-985F-6656770B90DA}" srcOrd="0" destOrd="0" presId="urn:microsoft.com/office/officeart/2005/8/layout/bProcess4"/>
    <dgm:cxn modelId="{9BD46635-4F4B-4AB4-9B17-6517A11EA139}" type="presParOf" srcId="{40D91214-F26A-4C66-B8A1-F369E30405EE}" destId="{7E43CD9A-B975-4540-9E1A-691B15C466DC}" srcOrd="1" destOrd="0" presId="urn:microsoft.com/office/officeart/2005/8/layout/bProcess4"/>
    <dgm:cxn modelId="{186F05ED-F793-48FA-ABA1-0968E460A398}" type="presParOf" srcId="{28B7C918-720E-4334-905C-9CC041BE3E0D}" destId="{63115E48-40C1-453A-A6B2-476224173BC0}" srcOrd="13" destOrd="0" presId="urn:microsoft.com/office/officeart/2005/8/layout/bProcess4"/>
    <dgm:cxn modelId="{611A68ED-F12F-4D16-9C62-D94DD0D6CDB9}" type="presParOf" srcId="{28B7C918-720E-4334-905C-9CC041BE3E0D}" destId="{F7CD717F-9897-4595-B5BD-2DCD577E9DFC}" srcOrd="14" destOrd="0" presId="urn:microsoft.com/office/officeart/2005/8/layout/bProcess4"/>
    <dgm:cxn modelId="{113941C9-F295-4C70-BE26-AF5921D8C2E3}" type="presParOf" srcId="{F7CD717F-9897-4595-B5BD-2DCD577E9DFC}" destId="{33CB81EF-3D42-4581-91D3-5865A0EC3F8D}" srcOrd="0" destOrd="0" presId="urn:microsoft.com/office/officeart/2005/8/layout/bProcess4"/>
    <dgm:cxn modelId="{9E2B471E-73DF-494F-90C3-B969D80B17FA}" type="presParOf" srcId="{F7CD717F-9897-4595-B5BD-2DCD577E9DFC}" destId="{D92DF5D9-72D9-4A0B-A0F8-38E77D97390F}" srcOrd="1" destOrd="0" presId="urn:microsoft.com/office/officeart/2005/8/layout/bProcess4"/>
    <dgm:cxn modelId="{C193B54C-D1F0-4FC2-9096-91736902CF7B}" type="presParOf" srcId="{28B7C918-720E-4334-905C-9CC041BE3E0D}" destId="{AD9D65B7-2DFD-4DF6-9449-8AF65F585A64}" srcOrd="15" destOrd="0" presId="urn:microsoft.com/office/officeart/2005/8/layout/bProcess4"/>
    <dgm:cxn modelId="{9F40EE45-380D-4C44-A673-5E0E6ABC756B}" type="presParOf" srcId="{28B7C918-720E-4334-905C-9CC041BE3E0D}" destId="{B4B4CD0E-8AA1-4B00-A8B4-87B771E3D466}" srcOrd="16" destOrd="0" presId="urn:microsoft.com/office/officeart/2005/8/layout/bProcess4"/>
    <dgm:cxn modelId="{254A5D9C-3EE4-49A1-8827-44665AC523B8}" type="presParOf" srcId="{B4B4CD0E-8AA1-4B00-A8B4-87B771E3D466}" destId="{D8FFB860-9070-4672-945D-9BE2EAC7CA8E}" srcOrd="0" destOrd="0" presId="urn:microsoft.com/office/officeart/2005/8/layout/bProcess4"/>
    <dgm:cxn modelId="{DDEB49EE-7050-47D5-974A-04AF896320A5}" type="presParOf" srcId="{B4B4CD0E-8AA1-4B00-A8B4-87B771E3D466}" destId="{F2E61D79-6F08-4C41-B487-CC9D9328D7AD}"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655C5B-A879-42A2-9AB1-EAA937658FAF}">
      <dsp:nvSpPr>
        <dsp:cNvPr id="0" name=""/>
        <dsp:cNvSpPr/>
      </dsp:nvSpPr>
      <dsp:spPr>
        <a:xfrm>
          <a:off x="-6078982"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4A5355-D4BD-4C29-B874-102D4C9C0547}">
      <dsp:nvSpPr>
        <dsp:cNvPr id="0" name=""/>
        <dsp:cNvSpPr/>
      </dsp:nvSpPr>
      <dsp:spPr>
        <a:xfrm>
          <a:off x="996086" y="774110"/>
          <a:ext cx="7103330" cy="154800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28729" tIns="40640" rIns="40640" bIns="40640" numCol="1" spcCol="1270" anchor="ctr" anchorCtr="0">
          <a:noAutofit/>
        </a:bodyPr>
        <a:lstStyle/>
        <a:p>
          <a:pPr marL="0" lvl="0" indent="0" algn="l" defTabSz="711200">
            <a:lnSpc>
              <a:spcPct val="90000"/>
            </a:lnSpc>
            <a:spcBef>
              <a:spcPct val="0"/>
            </a:spcBef>
            <a:spcAft>
              <a:spcPct val="35000"/>
            </a:spcAft>
            <a:buNone/>
          </a:pPr>
          <a:r>
            <a:rPr lang="en-CA" sz="1600" kern="1200" dirty="0">
              <a:effectLst/>
              <a:latin typeface="Century" panose="02040604050505020304" pitchFamily="18" charset="0"/>
              <a:ea typeface="Times New Roman" panose="02020603050405020304" pitchFamily="18" charset="0"/>
            </a:rPr>
            <a:t>According to a prediction study, </a:t>
          </a:r>
          <a:r>
            <a:rPr lang="en-CA" sz="1600" b="1" kern="1200" dirty="0">
              <a:effectLst/>
              <a:latin typeface="Century" panose="02040604050505020304" pitchFamily="18" charset="0"/>
              <a:ea typeface="Times New Roman" panose="02020603050405020304" pitchFamily="18" charset="0"/>
            </a:rPr>
            <a:t>Agriculture is projected to feed a global population of 9.7 billion approximately by 2050</a:t>
          </a:r>
          <a:r>
            <a:rPr lang="en-CA" sz="1600" kern="1200" dirty="0">
              <a:effectLst/>
              <a:latin typeface="Century" panose="02040604050505020304" pitchFamily="18" charset="0"/>
              <a:ea typeface="Times New Roman" panose="02020603050405020304" pitchFamily="18" charset="0"/>
            </a:rPr>
            <a:t>. In 2020 alone, a boom of 60% for the agricultural produce was required to feed the population of the world. So, it is important we work to optimize the agricultural domain efficiently.</a:t>
          </a:r>
          <a:endParaRPr lang="en-IN" sz="1600" kern="1200" dirty="0"/>
        </a:p>
      </dsp:txBody>
      <dsp:txXfrm>
        <a:off x="996086" y="774110"/>
        <a:ext cx="7103330" cy="1548004"/>
      </dsp:txXfrm>
    </dsp:sp>
    <dsp:sp modelId="{005298A4-BD8B-4421-BB28-A2C1BE7259E1}">
      <dsp:nvSpPr>
        <dsp:cNvPr id="0" name=""/>
        <dsp:cNvSpPr/>
      </dsp:nvSpPr>
      <dsp:spPr>
        <a:xfrm>
          <a:off x="28583" y="580610"/>
          <a:ext cx="1935005" cy="1935005"/>
        </a:xfrm>
        <a:prstGeom prst="ellipse">
          <a:avLst/>
        </a:prstGeom>
        <a:blipFill dpi="0" rotWithShape="0">
          <a:blip xmlns:r="http://schemas.openxmlformats.org/officeDocument/2006/relationships" r:embed="rId1" cstate="hqprint">
            <a:extLst>
              <a:ext uri="{28A0092B-C50C-407E-A947-70E740481C1C}">
                <a14:useLocalDpi xmlns:a14="http://schemas.microsoft.com/office/drawing/2010/main" val="0"/>
              </a:ext>
            </a:extLst>
          </a:blip>
          <a:srcRect/>
          <a:stretch>
            <a:fillRect l="-5113" r="-5113"/>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C0B2D5D1-1DEB-49F1-A874-115A294E83BB}">
      <dsp:nvSpPr>
        <dsp:cNvPr id="0" name=""/>
        <dsp:cNvSpPr/>
      </dsp:nvSpPr>
      <dsp:spPr>
        <a:xfrm>
          <a:off x="996086" y="3096551"/>
          <a:ext cx="7103330" cy="154800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28729" tIns="40640" rIns="40640" bIns="40640" numCol="1" spcCol="1270" anchor="ctr" anchorCtr="0">
          <a:noAutofit/>
        </a:bodyPr>
        <a:lstStyle/>
        <a:p>
          <a:pPr marL="0" lvl="0" indent="0" algn="l" defTabSz="711200">
            <a:lnSpc>
              <a:spcPct val="90000"/>
            </a:lnSpc>
            <a:spcBef>
              <a:spcPct val="0"/>
            </a:spcBef>
            <a:spcAft>
              <a:spcPct val="35000"/>
            </a:spcAft>
            <a:buNone/>
          </a:pPr>
          <a:r>
            <a:rPr lang="en-CA" sz="1600" kern="1200" dirty="0">
              <a:effectLst/>
              <a:latin typeface="Century" panose="02040604050505020304" pitchFamily="18" charset="0"/>
              <a:ea typeface="Times New Roman" panose="02020603050405020304" pitchFamily="18" charset="0"/>
            </a:rPr>
            <a:t>Macroeconomics, changing consumer preferences, emerging technologies and transforming supply chains are the </a:t>
          </a:r>
          <a:r>
            <a:rPr lang="en-CA" sz="1600" b="1" kern="1200" dirty="0">
              <a:effectLst/>
              <a:latin typeface="Century" panose="02040604050505020304" pitchFamily="18" charset="0"/>
              <a:ea typeface="Times New Roman" panose="02020603050405020304" pitchFamily="18" charset="0"/>
            </a:rPr>
            <a:t>key drivers for digital transformation in agriculture</a:t>
          </a:r>
          <a:r>
            <a:rPr lang="en-CA" sz="1600" kern="1200" dirty="0">
              <a:effectLst/>
              <a:latin typeface="Century" panose="02040604050505020304" pitchFamily="18" charset="0"/>
              <a:ea typeface="Times New Roman" panose="02020603050405020304" pitchFamily="18" charset="0"/>
            </a:rPr>
            <a:t> &amp; how the challenges facing the agriculture industry worldwide could be effectively tackled by following the right approach and leveraging technology to meet the growing demand for food.</a:t>
          </a:r>
          <a:endParaRPr lang="en-IN" sz="1600" kern="1200" dirty="0"/>
        </a:p>
      </dsp:txBody>
      <dsp:txXfrm>
        <a:off x="996086" y="3096551"/>
        <a:ext cx="7103330" cy="1548004"/>
      </dsp:txXfrm>
    </dsp:sp>
    <dsp:sp modelId="{D7047A6F-C952-4F31-B65D-EE9D7891D341}">
      <dsp:nvSpPr>
        <dsp:cNvPr id="0" name=""/>
        <dsp:cNvSpPr/>
      </dsp:nvSpPr>
      <dsp:spPr>
        <a:xfrm>
          <a:off x="28583" y="2903050"/>
          <a:ext cx="1935005" cy="1935005"/>
        </a:xfrm>
        <a:prstGeom prst="ellipse">
          <a:avLst/>
        </a:prstGeom>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655C5B-A879-42A2-9AB1-EAA937658FAF}">
      <dsp:nvSpPr>
        <dsp:cNvPr id="0" name=""/>
        <dsp:cNvSpPr/>
      </dsp:nvSpPr>
      <dsp:spPr>
        <a:xfrm>
          <a:off x="-6078982"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F31992-CC6B-4B8C-9027-CED410A74F54}">
      <dsp:nvSpPr>
        <dsp:cNvPr id="0" name=""/>
        <dsp:cNvSpPr/>
      </dsp:nvSpPr>
      <dsp:spPr>
        <a:xfrm>
          <a:off x="996086" y="774110"/>
          <a:ext cx="7103330" cy="154800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28729" tIns="43180" rIns="43180" bIns="43180" numCol="1" spcCol="1270" anchor="ctr" anchorCtr="0">
          <a:noAutofit/>
        </a:bodyPr>
        <a:lstStyle/>
        <a:p>
          <a:pPr marL="0" lvl="0" indent="0" algn="l" defTabSz="755650">
            <a:lnSpc>
              <a:spcPct val="90000"/>
            </a:lnSpc>
            <a:spcBef>
              <a:spcPct val="0"/>
            </a:spcBef>
            <a:spcAft>
              <a:spcPct val="35000"/>
            </a:spcAft>
            <a:buNone/>
          </a:pPr>
          <a:r>
            <a:rPr lang="en-CA" sz="1700" kern="1200" dirty="0">
              <a:effectLst/>
              <a:latin typeface="Century" panose="02040604050505020304" pitchFamily="18" charset="0"/>
              <a:ea typeface="Times New Roman" panose="02020603050405020304" pitchFamily="18" charset="0"/>
            </a:rPr>
            <a:t>The </a:t>
          </a:r>
          <a:r>
            <a:rPr lang="en-CA" sz="1700" b="1" kern="1200" dirty="0">
              <a:effectLst/>
              <a:latin typeface="Century" panose="02040604050505020304" pitchFamily="18" charset="0"/>
              <a:ea typeface="Times New Roman" panose="02020603050405020304" pitchFamily="18" charset="0"/>
            </a:rPr>
            <a:t>recent COVID-19 crisis has further exposed the vulnerability of the agricultural landscape </a:t>
          </a:r>
          <a:r>
            <a:rPr lang="en-CA" sz="1700" kern="1200" dirty="0">
              <a:effectLst/>
              <a:latin typeface="Century" panose="02040604050505020304" pitchFamily="18" charset="0"/>
              <a:ea typeface="Times New Roman" panose="02020603050405020304" pitchFamily="18" charset="0"/>
            </a:rPr>
            <a:t>and raised questions about meeting the global food demands sustainably, with adverse factors at play. Again, the answer lies in achieving efficiency - producing more with less, now more than ever.</a:t>
          </a:r>
          <a:endParaRPr lang="en-IN" sz="1700" kern="1200" dirty="0"/>
        </a:p>
      </dsp:txBody>
      <dsp:txXfrm>
        <a:off x="996086" y="774110"/>
        <a:ext cx="7103330" cy="1548004"/>
      </dsp:txXfrm>
    </dsp:sp>
    <dsp:sp modelId="{B1958212-5F8C-4D53-BE4A-C86F3474D12F}">
      <dsp:nvSpPr>
        <dsp:cNvPr id="0" name=""/>
        <dsp:cNvSpPr/>
      </dsp:nvSpPr>
      <dsp:spPr>
        <a:xfrm>
          <a:off x="28583" y="580610"/>
          <a:ext cx="1935005" cy="1935005"/>
        </a:xfrm>
        <a:prstGeom prst="ellipse">
          <a:avLst/>
        </a:prstGeom>
        <a:blipFill dpi="0" rotWithShape="0">
          <a:blip xmlns:r="http://schemas.openxmlformats.org/officeDocument/2006/relationships" r:embed="rId1" cstate="hqprint">
            <a:extLst>
              <a:ext uri="{28A0092B-C50C-407E-A947-70E740481C1C}">
                <a14:useLocalDpi xmlns:a14="http://schemas.microsoft.com/office/drawing/2010/main" val="0"/>
              </a:ext>
            </a:extLst>
          </a:blip>
          <a:srcRect/>
          <a:stretch>
            <a:fillRect l="-38889" r="-38889"/>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129F9254-10BB-4A55-B161-80B18BD16C0A}">
      <dsp:nvSpPr>
        <dsp:cNvPr id="0" name=""/>
        <dsp:cNvSpPr/>
      </dsp:nvSpPr>
      <dsp:spPr>
        <a:xfrm>
          <a:off x="996086" y="3096551"/>
          <a:ext cx="7103330" cy="154800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28729" tIns="43180" rIns="43180" bIns="43180" numCol="1" spcCol="1270" anchor="ctr" anchorCtr="0">
          <a:noAutofit/>
        </a:bodyPr>
        <a:lstStyle/>
        <a:p>
          <a:pPr marL="0" lvl="0" indent="0" algn="l" defTabSz="755650">
            <a:lnSpc>
              <a:spcPct val="90000"/>
            </a:lnSpc>
            <a:spcBef>
              <a:spcPct val="0"/>
            </a:spcBef>
            <a:spcAft>
              <a:spcPct val="35000"/>
            </a:spcAft>
            <a:buNone/>
          </a:pPr>
          <a:r>
            <a:rPr lang="en-CA" sz="1700" kern="1200" dirty="0">
              <a:effectLst/>
              <a:latin typeface="Century" panose="02040604050505020304" pitchFamily="18" charset="0"/>
              <a:ea typeface="Times New Roman" panose="02020603050405020304" pitchFamily="18" charset="0"/>
            </a:rPr>
            <a:t>The industry will be </a:t>
          </a:r>
          <a:r>
            <a:rPr lang="en-CA" sz="1700" b="1" kern="1200" dirty="0">
              <a:effectLst/>
              <a:latin typeface="Century" panose="02040604050505020304" pitchFamily="18" charset="0"/>
              <a:ea typeface="Times New Roman" panose="02020603050405020304" pitchFamily="18" charset="0"/>
            </a:rPr>
            <a:t>transformed by data science and artificial intelligence</a:t>
          </a:r>
          <a:r>
            <a:rPr lang="en-CA" sz="1700" kern="1200" dirty="0">
              <a:effectLst/>
              <a:latin typeface="Century" panose="02040604050505020304" pitchFamily="18" charset="0"/>
              <a:ea typeface="Times New Roman" panose="02020603050405020304" pitchFamily="18" charset="0"/>
            </a:rPr>
            <a:t>. Farmers will have the tools to get the most from every acre</a:t>
          </a:r>
          <a:endParaRPr lang="en-IN" sz="1700" kern="1200" dirty="0"/>
        </a:p>
      </dsp:txBody>
      <dsp:txXfrm>
        <a:off x="996086" y="3096551"/>
        <a:ext cx="7103330" cy="1548004"/>
      </dsp:txXfrm>
    </dsp:sp>
    <dsp:sp modelId="{37DAF8FB-A271-4CCE-950A-285B4D554608}">
      <dsp:nvSpPr>
        <dsp:cNvPr id="0" name=""/>
        <dsp:cNvSpPr/>
      </dsp:nvSpPr>
      <dsp:spPr>
        <a:xfrm>
          <a:off x="28583" y="2903050"/>
          <a:ext cx="1935005" cy="1935005"/>
        </a:xfrm>
        <a:prstGeom prst="ellipse">
          <a:avLst/>
        </a:prstGeom>
        <a:blipFill dpi="0" rotWithShape="0">
          <a:blip xmlns:r="http://schemas.openxmlformats.org/officeDocument/2006/relationships" r:embed="rId2" cstate="hqprint">
            <a:extLst>
              <a:ext uri="{28A0092B-C50C-407E-A947-70E740481C1C}">
                <a14:useLocalDpi xmlns:a14="http://schemas.microsoft.com/office/drawing/2010/main" val="0"/>
              </a:ext>
            </a:extLst>
          </a:blip>
          <a:srcRect/>
          <a:stretch>
            <a:fillRect l="-25062" r="-25062"/>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D2768-CCA9-4FE6-9793-06E8F488B432}">
      <dsp:nvSpPr>
        <dsp:cNvPr id="0" name=""/>
        <dsp:cNvSpPr/>
      </dsp:nvSpPr>
      <dsp:spPr>
        <a:xfrm>
          <a:off x="599927" y="0"/>
          <a:ext cx="5418667" cy="5418667"/>
        </a:xfrm>
        <a:prstGeom prst="triangle">
          <a:avLst/>
        </a:prstGeom>
        <a:gradFill rotWithShape="0">
          <a:gsLst>
            <a:gs pos="0">
              <a:schemeClr val="accent3">
                <a:shade val="80000"/>
                <a:hueOff val="0"/>
                <a:satOff val="0"/>
                <a:lumOff val="0"/>
                <a:alphaOff val="0"/>
                <a:lumMod val="110000"/>
                <a:satMod val="105000"/>
                <a:tint val="67000"/>
              </a:schemeClr>
            </a:gs>
            <a:gs pos="50000">
              <a:schemeClr val="accent3">
                <a:shade val="80000"/>
                <a:hueOff val="0"/>
                <a:satOff val="0"/>
                <a:lumOff val="0"/>
                <a:alphaOff val="0"/>
                <a:lumMod val="105000"/>
                <a:satMod val="103000"/>
                <a:tint val="73000"/>
              </a:schemeClr>
            </a:gs>
            <a:gs pos="100000">
              <a:schemeClr val="accent3">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B29A851-1929-456A-8051-2BAAC900FEBA}">
      <dsp:nvSpPr>
        <dsp:cNvPr id="0" name=""/>
        <dsp:cNvSpPr/>
      </dsp:nvSpPr>
      <dsp:spPr>
        <a:xfrm>
          <a:off x="3174046" y="530454"/>
          <a:ext cx="4915489" cy="1388664"/>
        </a:xfrm>
        <a:prstGeom prst="roundRect">
          <a:avLst/>
        </a:prstGeom>
        <a:solidFill>
          <a:schemeClr val="lt1">
            <a:alpha val="90000"/>
            <a:hueOff val="0"/>
            <a:satOff val="0"/>
            <a:lumOff val="0"/>
            <a:alphaOff val="0"/>
          </a:schemeClr>
        </a:soli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CA" sz="1400" kern="1200" dirty="0">
              <a:effectLst/>
              <a:latin typeface="Century" panose="02040604050505020304" pitchFamily="18" charset="0"/>
              <a:ea typeface="Times New Roman" panose="02020603050405020304" pitchFamily="18" charset="0"/>
            </a:rPr>
            <a:t>M</a:t>
          </a:r>
          <a:r>
            <a:rPr lang="en-CA" sz="1400" kern="1200" dirty="0">
              <a:latin typeface="Century" panose="02040604050505020304" pitchFamily="18" charset="0"/>
              <a:ea typeface="Times New Roman" panose="02020603050405020304" pitchFamily="18" charset="0"/>
            </a:rPr>
            <a:t>eeting global food demands efficiently and quickly are a priority now. </a:t>
          </a:r>
          <a:r>
            <a:rPr lang="en-CA" sz="1400" kern="1200" dirty="0">
              <a:effectLst/>
              <a:latin typeface="Century" panose="02040604050505020304" pitchFamily="18" charset="0"/>
              <a:ea typeface="Times New Roman" panose="02020603050405020304" pitchFamily="18" charset="0"/>
            </a:rPr>
            <a:t>The answer hence lies in </a:t>
          </a:r>
          <a:r>
            <a:rPr lang="en-CA" sz="1400" b="1" kern="1200" dirty="0">
              <a:effectLst/>
              <a:latin typeface="Century" panose="02040604050505020304" pitchFamily="18" charset="0"/>
              <a:ea typeface="Times New Roman" panose="02020603050405020304" pitchFamily="18" charset="0"/>
            </a:rPr>
            <a:t>achieving efficiency</a:t>
          </a:r>
          <a:r>
            <a:rPr lang="en-CA" sz="1400" kern="1200" dirty="0">
              <a:effectLst/>
              <a:latin typeface="Century" panose="02040604050505020304" pitchFamily="18" charset="0"/>
              <a:ea typeface="Times New Roman" panose="02020603050405020304" pitchFamily="18" charset="0"/>
            </a:rPr>
            <a:t>- producing more with less, now more than ever. </a:t>
          </a:r>
          <a:endParaRPr lang="en-IN" sz="1400" kern="1200" dirty="0"/>
        </a:p>
      </dsp:txBody>
      <dsp:txXfrm>
        <a:off x="3241835" y="598243"/>
        <a:ext cx="4779911" cy="1253086"/>
      </dsp:txXfrm>
    </dsp:sp>
    <dsp:sp modelId="{957D3B93-A8E5-4652-9375-72851D43A6E1}">
      <dsp:nvSpPr>
        <dsp:cNvPr id="0" name=""/>
        <dsp:cNvSpPr/>
      </dsp:nvSpPr>
      <dsp:spPr>
        <a:xfrm>
          <a:off x="3174046" y="1974747"/>
          <a:ext cx="4915489" cy="1388664"/>
        </a:xfrm>
        <a:prstGeom prst="roundRect">
          <a:avLst/>
        </a:prstGeom>
        <a:solidFill>
          <a:schemeClr val="lt1">
            <a:alpha val="90000"/>
            <a:hueOff val="0"/>
            <a:satOff val="0"/>
            <a:lumOff val="0"/>
            <a:alphaOff val="0"/>
          </a:schemeClr>
        </a:solidFill>
        <a:ln w="6350" cap="flat" cmpd="sng" algn="ctr">
          <a:solidFill>
            <a:schemeClr val="accent3">
              <a:shade val="80000"/>
              <a:hueOff val="-119858"/>
              <a:satOff val="-1246"/>
              <a:lumOff val="1385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CA" sz="1400" kern="1200" dirty="0">
              <a:latin typeface="Century" panose="02040604050505020304" pitchFamily="18" charset="0"/>
              <a:ea typeface="Times New Roman" panose="02020603050405020304" pitchFamily="18" charset="0"/>
            </a:rPr>
            <a:t>The projects we referred to, manage one of the environmental factors for the appropriate crop. </a:t>
          </a:r>
        </a:p>
        <a:p>
          <a:pPr marL="0" lvl="0" indent="0" algn="l" defTabSz="622300">
            <a:lnSpc>
              <a:spcPct val="90000"/>
            </a:lnSpc>
            <a:spcBef>
              <a:spcPct val="0"/>
            </a:spcBef>
            <a:spcAft>
              <a:spcPct val="35000"/>
            </a:spcAft>
            <a:buNone/>
          </a:pPr>
          <a:r>
            <a:rPr lang="en-CA" sz="1400" kern="1200" dirty="0">
              <a:latin typeface="Century" panose="02040604050505020304" pitchFamily="18" charset="0"/>
              <a:ea typeface="Times New Roman" panose="02020603050405020304" pitchFamily="18" charset="0"/>
            </a:rPr>
            <a:t>It would be better if all the sensors are integrated into one microprocessor and data output is consolidated into </a:t>
          </a:r>
          <a:r>
            <a:rPr lang="en-CA" sz="1400" b="1" kern="1200" dirty="0">
              <a:latin typeface="Century" panose="02040604050505020304" pitchFamily="18" charset="0"/>
              <a:ea typeface="Times New Roman" panose="02020603050405020304" pitchFamily="18" charset="0"/>
            </a:rPr>
            <a:t>one database governing everything</a:t>
          </a:r>
          <a:r>
            <a:rPr lang="en-CA" sz="1400" kern="1200" dirty="0">
              <a:latin typeface="Century" panose="02040604050505020304" pitchFamily="18" charset="0"/>
              <a:ea typeface="Times New Roman" panose="02020603050405020304" pitchFamily="18" charset="0"/>
            </a:rPr>
            <a:t>.</a:t>
          </a:r>
          <a:endParaRPr lang="en-IN" sz="1400" kern="1200" dirty="0"/>
        </a:p>
      </dsp:txBody>
      <dsp:txXfrm>
        <a:off x="3241835" y="2042536"/>
        <a:ext cx="4779911" cy="1253086"/>
      </dsp:txXfrm>
    </dsp:sp>
    <dsp:sp modelId="{F73F21AC-23D1-434F-A512-C313ABF05D96}">
      <dsp:nvSpPr>
        <dsp:cNvPr id="0" name=""/>
        <dsp:cNvSpPr/>
      </dsp:nvSpPr>
      <dsp:spPr>
        <a:xfrm>
          <a:off x="3174046" y="3419041"/>
          <a:ext cx="4915489" cy="1388664"/>
        </a:xfrm>
        <a:prstGeom prst="roundRect">
          <a:avLst/>
        </a:prstGeom>
        <a:solidFill>
          <a:schemeClr val="lt1">
            <a:alpha val="90000"/>
            <a:hueOff val="0"/>
            <a:satOff val="0"/>
            <a:lumOff val="0"/>
            <a:alphaOff val="0"/>
          </a:schemeClr>
        </a:solidFill>
        <a:ln w="6350" cap="flat" cmpd="sng" algn="ctr">
          <a:solidFill>
            <a:schemeClr val="accent3">
              <a:shade val="80000"/>
              <a:hueOff val="-239716"/>
              <a:satOff val="-2492"/>
              <a:lumOff val="277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CA" sz="1400" b="1" kern="1200" dirty="0">
              <a:latin typeface="Century" panose="02040604050505020304" pitchFamily="18" charset="0"/>
              <a:ea typeface="Times New Roman" panose="02020603050405020304" pitchFamily="18" charset="0"/>
            </a:rPr>
            <a:t>Scalability-</a:t>
          </a:r>
          <a:r>
            <a:rPr lang="en-CA" sz="1400" kern="1200" dirty="0">
              <a:latin typeface="Century" panose="02040604050505020304" pitchFamily="18" charset="0"/>
              <a:ea typeface="Times New Roman" panose="02020603050405020304" pitchFamily="18" charset="0"/>
            </a:rPr>
            <a:t> Data needs to be varied for a large number of crops so that the entire sensor network can be used on a wide scale in every terrain and not just for few particular crops.</a:t>
          </a:r>
          <a:endParaRPr lang="en-IN" sz="1400" kern="1200" dirty="0"/>
        </a:p>
      </dsp:txBody>
      <dsp:txXfrm>
        <a:off x="3241835" y="3486830"/>
        <a:ext cx="4779911" cy="12530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76210-C9A8-4F5C-A2E3-DA0C9D836837}">
      <dsp:nvSpPr>
        <dsp:cNvPr id="0" name=""/>
        <dsp:cNvSpPr/>
      </dsp:nvSpPr>
      <dsp:spPr>
        <a:xfrm>
          <a:off x="173550" y="0"/>
          <a:ext cx="8542363" cy="5704226"/>
        </a:xfrm>
        <a:prstGeom prst="diamond">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B171D467-DB4D-431C-8AE9-265ADDA510C1}">
      <dsp:nvSpPr>
        <dsp:cNvPr id="0" name=""/>
        <dsp:cNvSpPr/>
      </dsp:nvSpPr>
      <dsp:spPr>
        <a:xfrm>
          <a:off x="429850" y="537207"/>
          <a:ext cx="3843813" cy="2280486"/>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effectLst/>
              <a:latin typeface="Century" panose="02040604050505020304" pitchFamily="18" charset="0"/>
              <a:ea typeface="Times New Roman" panose="02020603050405020304" pitchFamily="18" charset="0"/>
            </a:rPr>
            <a:t>We plan to develop a robust network that could sense multiple parameter values across large fields and collect that data in the form a large dataset.</a:t>
          </a:r>
          <a:endParaRPr lang="en-IN" sz="1800" kern="1200" dirty="0">
            <a:latin typeface="Century" panose="02040604050505020304" pitchFamily="18" charset="0"/>
          </a:endParaRPr>
        </a:p>
      </dsp:txBody>
      <dsp:txXfrm>
        <a:off x="541174" y="648531"/>
        <a:ext cx="3621165" cy="2057838"/>
      </dsp:txXfrm>
    </dsp:sp>
    <dsp:sp modelId="{AD5E63BC-18B4-49E4-9E19-C38279BF48B8}">
      <dsp:nvSpPr>
        <dsp:cNvPr id="0" name=""/>
        <dsp:cNvSpPr/>
      </dsp:nvSpPr>
      <dsp:spPr>
        <a:xfrm>
          <a:off x="4635310" y="537207"/>
          <a:ext cx="3843813" cy="2280486"/>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effectLst/>
              <a:latin typeface="Century" panose="02040604050505020304" pitchFamily="18" charset="0"/>
              <a:ea typeface="Times New Roman" panose="02020603050405020304" pitchFamily="18" charset="0"/>
            </a:rPr>
            <a:t>The next step would be to train a Machine Learning model on the prepared dataset. We will be choosing the technique which would give us best classification evaluation metrics and would be efficient to implement. </a:t>
          </a:r>
          <a:endParaRPr lang="en-IN" sz="1800" kern="1200" dirty="0">
            <a:latin typeface="Century" panose="02040604050505020304" pitchFamily="18" charset="0"/>
          </a:endParaRPr>
        </a:p>
      </dsp:txBody>
      <dsp:txXfrm>
        <a:off x="4746634" y="648531"/>
        <a:ext cx="3621165" cy="2057838"/>
      </dsp:txXfrm>
    </dsp:sp>
    <dsp:sp modelId="{CD64611F-56B8-4D45-8914-BF32799491EF}">
      <dsp:nvSpPr>
        <dsp:cNvPr id="0" name=""/>
        <dsp:cNvSpPr/>
      </dsp:nvSpPr>
      <dsp:spPr>
        <a:xfrm>
          <a:off x="429850" y="2909757"/>
          <a:ext cx="3843813" cy="2280486"/>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effectLst/>
              <a:latin typeface="Century" panose="02040604050505020304" pitchFamily="18" charset="0"/>
              <a:ea typeface="Times New Roman" panose="02020603050405020304" pitchFamily="18" charset="0"/>
            </a:rPr>
            <a:t>This would help us to predict the type of crops which are best suited for a set of environmental factors as input. </a:t>
          </a:r>
          <a:endParaRPr lang="en-IN" sz="1800" kern="1200" dirty="0">
            <a:latin typeface="Century" panose="02040604050505020304" pitchFamily="18" charset="0"/>
          </a:endParaRPr>
        </a:p>
      </dsp:txBody>
      <dsp:txXfrm>
        <a:off x="541174" y="3021081"/>
        <a:ext cx="3621165" cy="2057838"/>
      </dsp:txXfrm>
    </dsp:sp>
    <dsp:sp modelId="{AF960758-7EF3-4572-92C3-C7DD83EE7CE7}">
      <dsp:nvSpPr>
        <dsp:cNvPr id="0" name=""/>
        <dsp:cNvSpPr/>
      </dsp:nvSpPr>
      <dsp:spPr>
        <a:xfrm>
          <a:off x="4635310" y="2932982"/>
          <a:ext cx="3843813" cy="2280486"/>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effectLst/>
              <a:latin typeface="Century" panose="02040604050505020304" pitchFamily="18" charset="0"/>
              <a:ea typeface="Times New Roman" panose="02020603050405020304" pitchFamily="18" charset="0"/>
            </a:rPr>
            <a:t>Using this model, we will be answering multiple questions that would assist in solving the problem faced by agricultural industry.</a:t>
          </a:r>
          <a:endParaRPr lang="en-IN" sz="1800" kern="1200" dirty="0">
            <a:latin typeface="Century" panose="02040604050505020304" pitchFamily="18" charset="0"/>
          </a:endParaRPr>
        </a:p>
      </dsp:txBody>
      <dsp:txXfrm>
        <a:off x="4746634" y="3044306"/>
        <a:ext cx="3621165" cy="20578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2255-F01E-4060-85CA-F1A00EB22415}">
      <dsp:nvSpPr>
        <dsp:cNvPr id="0" name=""/>
        <dsp:cNvSpPr/>
      </dsp:nvSpPr>
      <dsp:spPr>
        <a:xfrm rot="5400000">
          <a:off x="-374328" y="1438591"/>
          <a:ext cx="1654072" cy="199667"/>
        </a:xfrm>
        <a:prstGeom prst="rect">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F1F2E1-4C7C-45A5-85E5-24B1C3263439}">
      <dsp:nvSpPr>
        <dsp:cNvPr id="0" name=""/>
        <dsp:cNvSpPr/>
      </dsp:nvSpPr>
      <dsp:spPr>
        <a:xfrm>
          <a:off x="4087" y="379875"/>
          <a:ext cx="2218531" cy="1331118"/>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Set up the sensors in the agriculture field</a:t>
          </a:r>
        </a:p>
      </dsp:txBody>
      <dsp:txXfrm>
        <a:off x="43074" y="418862"/>
        <a:ext cx="2140557" cy="1253144"/>
      </dsp:txXfrm>
    </dsp:sp>
    <dsp:sp modelId="{F769CE91-6483-4DFA-81FA-E9D78667CFA3}">
      <dsp:nvSpPr>
        <dsp:cNvPr id="0" name=""/>
        <dsp:cNvSpPr/>
      </dsp:nvSpPr>
      <dsp:spPr>
        <a:xfrm rot="5400000">
          <a:off x="-374328" y="3102489"/>
          <a:ext cx="1654072" cy="199667"/>
        </a:xfrm>
        <a:prstGeom prst="rect">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5417650-A77F-47FC-B797-AFA3D90C8445}">
      <dsp:nvSpPr>
        <dsp:cNvPr id="0" name=""/>
        <dsp:cNvSpPr/>
      </dsp:nvSpPr>
      <dsp:spPr>
        <a:xfrm>
          <a:off x="4087" y="2043774"/>
          <a:ext cx="2218531" cy="1331118"/>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Collected data from sensors is sent to the Micro-Processor Unit</a:t>
          </a:r>
        </a:p>
      </dsp:txBody>
      <dsp:txXfrm>
        <a:off x="43074" y="2082761"/>
        <a:ext cx="2140557" cy="1253144"/>
      </dsp:txXfrm>
    </dsp:sp>
    <dsp:sp modelId="{DA0384E2-4F1B-4E6D-8E5F-460CC4BD8FA1}">
      <dsp:nvSpPr>
        <dsp:cNvPr id="0" name=""/>
        <dsp:cNvSpPr/>
      </dsp:nvSpPr>
      <dsp:spPr>
        <a:xfrm>
          <a:off x="457620" y="3934438"/>
          <a:ext cx="2940820" cy="199667"/>
        </a:xfrm>
        <a:prstGeom prst="rect">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BB04F2-19DC-4343-8FE0-6583B842EF6E}">
      <dsp:nvSpPr>
        <dsp:cNvPr id="0" name=""/>
        <dsp:cNvSpPr/>
      </dsp:nvSpPr>
      <dsp:spPr>
        <a:xfrm>
          <a:off x="4087" y="3707672"/>
          <a:ext cx="2218531" cy="1331118"/>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MCU-PT sends the data to DLC100 – Home Gateway bridging the LAN and WAN </a:t>
          </a:r>
        </a:p>
      </dsp:txBody>
      <dsp:txXfrm>
        <a:off x="43074" y="3746659"/>
        <a:ext cx="2140557" cy="1253144"/>
      </dsp:txXfrm>
    </dsp:sp>
    <dsp:sp modelId="{34740EE0-AD2C-4F48-82DD-079F18765752}">
      <dsp:nvSpPr>
        <dsp:cNvPr id="0" name=""/>
        <dsp:cNvSpPr/>
      </dsp:nvSpPr>
      <dsp:spPr>
        <a:xfrm rot="16200000">
          <a:off x="2576317" y="3102489"/>
          <a:ext cx="1654072" cy="199667"/>
        </a:xfrm>
        <a:prstGeom prst="rect">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75415A-3A99-40C4-8229-058C80B5EFB4}">
      <dsp:nvSpPr>
        <dsp:cNvPr id="0" name=""/>
        <dsp:cNvSpPr/>
      </dsp:nvSpPr>
      <dsp:spPr>
        <a:xfrm>
          <a:off x="2954734" y="3707672"/>
          <a:ext cx="2218531" cy="1331118"/>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From the gateway, collected data is sent to the cloud service through a cable modem</a:t>
          </a:r>
        </a:p>
      </dsp:txBody>
      <dsp:txXfrm>
        <a:off x="2993721" y="3746659"/>
        <a:ext cx="2140557" cy="1253144"/>
      </dsp:txXfrm>
    </dsp:sp>
    <dsp:sp modelId="{77C5F8ED-9E20-41E0-A6F8-FA3E12E379BE}">
      <dsp:nvSpPr>
        <dsp:cNvPr id="0" name=""/>
        <dsp:cNvSpPr/>
      </dsp:nvSpPr>
      <dsp:spPr>
        <a:xfrm rot="16200000">
          <a:off x="2576317" y="1438591"/>
          <a:ext cx="1654072" cy="199667"/>
        </a:xfrm>
        <a:prstGeom prst="rect">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8AED57-FDF4-4EC0-8D86-CB17A9C16FA4}">
      <dsp:nvSpPr>
        <dsp:cNvPr id="0" name=""/>
        <dsp:cNvSpPr/>
      </dsp:nvSpPr>
      <dsp:spPr>
        <a:xfrm>
          <a:off x="2954734" y="2043774"/>
          <a:ext cx="2218531" cy="1331118"/>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The cloud service then sends the data onto the Remote service provider network </a:t>
          </a:r>
        </a:p>
      </dsp:txBody>
      <dsp:txXfrm>
        <a:off x="2993721" y="2082761"/>
        <a:ext cx="2140557" cy="1253144"/>
      </dsp:txXfrm>
    </dsp:sp>
    <dsp:sp modelId="{14B02B2B-2349-48F5-A41C-4329C5CC3391}">
      <dsp:nvSpPr>
        <dsp:cNvPr id="0" name=""/>
        <dsp:cNvSpPr/>
      </dsp:nvSpPr>
      <dsp:spPr>
        <a:xfrm>
          <a:off x="3408266" y="606641"/>
          <a:ext cx="2940820" cy="199667"/>
        </a:xfrm>
        <a:prstGeom prst="rect">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4892A2D-BB97-4E5C-8CED-3A494B29933F}">
      <dsp:nvSpPr>
        <dsp:cNvPr id="0" name=""/>
        <dsp:cNvSpPr/>
      </dsp:nvSpPr>
      <dsp:spPr>
        <a:xfrm>
          <a:off x="2954734" y="379875"/>
          <a:ext cx="2218531" cy="1331118"/>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Remote service provider network consists od routers and switches and a basic server</a:t>
          </a:r>
        </a:p>
      </dsp:txBody>
      <dsp:txXfrm>
        <a:off x="2993721" y="418862"/>
        <a:ext cx="2140557" cy="1253144"/>
      </dsp:txXfrm>
    </dsp:sp>
    <dsp:sp modelId="{63115E48-40C1-453A-A6B2-476224173BC0}">
      <dsp:nvSpPr>
        <dsp:cNvPr id="0" name=""/>
        <dsp:cNvSpPr/>
      </dsp:nvSpPr>
      <dsp:spPr>
        <a:xfrm rot="5400000">
          <a:off x="5526964" y="1438591"/>
          <a:ext cx="1654072" cy="199667"/>
        </a:xfrm>
        <a:prstGeom prst="rect">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43CD9A-B975-4540-9E1A-691B15C466DC}">
      <dsp:nvSpPr>
        <dsp:cNvPr id="0" name=""/>
        <dsp:cNvSpPr/>
      </dsp:nvSpPr>
      <dsp:spPr>
        <a:xfrm>
          <a:off x="5905380" y="379875"/>
          <a:ext cx="2218531" cy="1331118"/>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Data is then sent to a central server where it is processed and stored into a Central Office Server</a:t>
          </a:r>
        </a:p>
      </dsp:txBody>
      <dsp:txXfrm>
        <a:off x="5944367" y="418862"/>
        <a:ext cx="2140557" cy="1253144"/>
      </dsp:txXfrm>
    </dsp:sp>
    <dsp:sp modelId="{AD9D65B7-2DFD-4DF6-9449-8AF65F585A64}">
      <dsp:nvSpPr>
        <dsp:cNvPr id="0" name=""/>
        <dsp:cNvSpPr/>
      </dsp:nvSpPr>
      <dsp:spPr>
        <a:xfrm rot="5400000">
          <a:off x="5526964" y="3102489"/>
          <a:ext cx="1654072" cy="199667"/>
        </a:xfrm>
        <a:prstGeom prst="rect">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2DF5D9-72D9-4A0B-A0F8-38E77D97390F}">
      <dsp:nvSpPr>
        <dsp:cNvPr id="0" name=""/>
        <dsp:cNvSpPr/>
      </dsp:nvSpPr>
      <dsp:spPr>
        <a:xfrm>
          <a:off x="5905380" y="2043774"/>
          <a:ext cx="2218531" cy="1331118"/>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The server performs various ML algos and other methodologies and sends appropriate response data to the cell tower </a:t>
          </a:r>
        </a:p>
      </dsp:txBody>
      <dsp:txXfrm>
        <a:off x="5944367" y="2082761"/>
        <a:ext cx="2140557" cy="1253144"/>
      </dsp:txXfrm>
    </dsp:sp>
    <dsp:sp modelId="{F2E61D79-6F08-4C41-B487-CC9D9328D7AD}">
      <dsp:nvSpPr>
        <dsp:cNvPr id="0" name=""/>
        <dsp:cNvSpPr/>
      </dsp:nvSpPr>
      <dsp:spPr>
        <a:xfrm>
          <a:off x="5905380" y="3707672"/>
          <a:ext cx="2218531" cy="1331118"/>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The cell tower then broadcasts the info required to the smartphone via mail/SMS</a:t>
          </a:r>
        </a:p>
      </dsp:txBody>
      <dsp:txXfrm>
        <a:off x="5944367" y="3746659"/>
        <a:ext cx="2140557" cy="1253144"/>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0E4E57-1CF6-4440-8310-3CBE926400C3}" type="datetimeFigureOut">
              <a:rPr lang="en-US" smtClean="0"/>
              <a:t>8/5/22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33DC02-E926-F143-BEA7-834664C012FA}" type="slidenum">
              <a:rPr lang="en-US" smtClean="0"/>
              <a:t>‹#›</a:t>
            </a:fld>
            <a:endParaRPr lang="en-US"/>
          </a:p>
        </p:txBody>
      </p:sp>
    </p:spTree>
    <p:extLst>
      <p:ext uri="{BB962C8B-B14F-4D97-AF65-F5344CB8AC3E}">
        <p14:creationId xmlns:p14="http://schemas.microsoft.com/office/powerpoint/2010/main" val="3894124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E97C-1779-4CEE-80D0-5BBB1AC4023D}" type="datetimeFigureOut">
              <a:rPr lang="en-US" smtClean="0"/>
              <a:t>8/5/22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CEF7D1-689C-4BC1-B59B-4A4CE078ECDF}" type="slidenum">
              <a:rPr lang="en-US" smtClean="0"/>
              <a:t>‹#›</a:t>
            </a:fld>
            <a:endParaRPr lang="en-US"/>
          </a:p>
        </p:txBody>
      </p:sp>
    </p:spTree>
    <p:extLst>
      <p:ext uri="{BB962C8B-B14F-4D97-AF65-F5344CB8AC3E}">
        <p14:creationId xmlns:p14="http://schemas.microsoft.com/office/powerpoint/2010/main" val="1981143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30DF486-3438-A340-9F75-BB86BE289D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0" y="5598000"/>
            <a:ext cx="4567498" cy="1260000"/>
          </a:xfrm>
          <a:prstGeom prst="rect">
            <a:avLst/>
          </a:prstGeom>
        </p:spPr>
      </p:pic>
      <p:sp>
        <p:nvSpPr>
          <p:cNvPr id="2" name="Title 1"/>
          <p:cNvSpPr>
            <a:spLocks noGrp="1"/>
          </p:cNvSpPr>
          <p:nvPr>
            <p:ph type="ctrTitle" hasCustomPrompt="1"/>
          </p:nvPr>
        </p:nvSpPr>
        <p:spPr>
          <a:xfrm>
            <a:off x="452740" y="1028940"/>
            <a:ext cx="9605660" cy="1474115"/>
          </a:xfrm>
        </p:spPr>
        <p:txBody>
          <a:bodyPr lIns="0" anchor="b">
            <a:noAutofit/>
          </a:bodyPr>
          <a:lstStyle>
            <a:lvl1pPr algn="l">
              <a:defRPr sz="540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8/5/22</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lvl1pPr>
          </a:lstStyle>
          <a:p>
            <a:fld id="{93005692-73BE-493E-93AB-ECD6027A7652}" type="slidenum">
              <a:rPr lang="en-US" smtClean="0"/>
              <a:pPr/>
              <a:t>‹#›</a:t>
            </a:fld>
            <a:endParaRPr lang="en-US" dirty="0"/>
          </a:p>
        </p:txBody>
      </p:sp>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5592275"/>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9881" y="1396192"/>
            <a:ext cx="5542713" cy="670270"/>
          </a:xfrm>
        </p:spPr>
        <p:txBody>
          <a:bodyPr anchor="b">
            <a:noAutofit/>
          </a:bodyPr>
          <a:lstStyle>
            <a:lvl1pPr marL="0" indent="0">
              <a:buNone/>
              <a:defRPr sz="2800" b="1"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9881" y="2184400"/>
            <a:ext cx="5542713" cy="3846945"/>
          </a:xfrm>
        </p:spPr>
        <p:txBody>
          <a:bodyPr>
            <a:normAutofit/>
          </a:bodyPr>
          <a:lstStyle>
            <a:lvl1pPr marL="288925" indent="-288925">
              <a:spcBef>
                <a:spcPts val="800"/>
              </a:spcBef>
              <a:spcAft>
                <a:spcPts val="800"/>
              </a:spcAft>
              <a:buFont typeface="Wingdings" charset="2"/>
              <a:buChar char="§"/>
              <a:defRPr sz="2000"/>
            </a:lvl1pPr>
            <a:lvl2pPr marL="685800" indent="-228600">
              <a:spcBef>
                <a:spcPts val="800"/>
              </a:spcBef>
              <a:spcAft>
                <a:spcPts val="800"/>
              </a:spcAft>
              <a:buFont typeface="Wingdings" charset="2"/>
              <a:buChar char="§"/>
              <a:defRPr sz="1800"/>
            </a:lvl2pPr>
            <a:lvl3pPr marL="1143000" indent="-228600">
              <a:spcBef>
                <a:spcPts val="800"/>
              </a:spcBef>
              <a:spcAft>
                <a:spcPts val="800"/>
              </a:spcAft>
              <a:buFont typeface="Wingdings" charset="2"/>
              <a:buChar char="§"/>
              <a:defRPr sz="1600"/>
            </a:lvl3pPr>
            <a:lvl4pPr marL="1600200" indent="-228600">
              <a:spcBef>
                <a:spcPts val="800"/>
              </a:spcBef>
              <a:spcAft>
                <a:spcPts val="800"/>
              </a:spcAft>
              <a:buFont typeface="Wingdings" charset="2"/>
              <a:buChar char="§"/>
              <a:defRPr sz="1400"/>
            </a:lvl4pPr>
            <a:lvl5pPr marL="2057400" indent="-228600">
              <a:spcBef>
                <a:spcPts val="800"/>
              </a:spcBef>
              <a:spcAft>
                <a:spcPts val="800"/>
              </a:spcAft>
              <a:buFont typeface="Wingdings" charset="2"/>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6154" y="1396192"/>
            <a:ext cx="5593458" cy="670270"/>
          </a:xfrm>
        </p:spPr>
        <p:txBody>
          <a:bodyPr anchor="b">
            <a:normAutofit/>
          </a:bodyPr>
          <a:lstStyle>
            <a:lvl1pPr marL="0" indent="0">
              <a:buNone/>
              <a:defRPr sz="28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6154" y="2184400"/>
            <a:ext cx="5593458" cy="3846945"/>
          </a:xfrm>
        </p:spPr>
        <p:txBody>
          <a:bodyPr>
            <a:normAutofit/>
          </a:bodyPr>
          <a:lstStyle>
            <a:lvl1pPr marL="288925" indent="-288925">
              <a:spcBef>
                <a:spcPts val="800"/>
              </a:spcBef>
              <a:spcAft>
                <a:spcPts val="800"/>
              </a:spcAft>
              <a:buFont typeface="Wingdings" charset="2"/>
              <a:buChar char="§"/>
              <a:defRPr sz="2000"/>
            </a:lvl1pPr>
            <a:lvl2pPr marL="685800" indent="-228600">
              <a:spcBef>
                <a:spcPts val="800"/>
              </a:spcBef>
              <a:spcAft>
                <a:spcPts val="800"/>
              </a:spcAft>
              <a:buFont typeface="Wingdings" charset="2"/>
              <a:buChar char="§"/>
              <a:defRPr sz="1800"/>
            </a:lvl2pPr>
            <a:lvl3pPr marL="1143000" indent="-228600">
              <a:spcBef>
                <a:spcPts val="800"/>
              </a:spcBef>
              <a:spcAft>
                <a:spcPts val="800"/>
              </a:spcAft>
              <a:buFont typeface="Wingdings" charset="2"/>
              <a:buChar char="§"/>
              <a:defRPr sz="1600"/>
            </a:lvl3pPr>
            <a:lvl4pPr marL="1600200" indent="-228600">
              <a:spcBef>
                <a:spcPts val="800"/>
              </a:spcBef>
              <a:spcAft>
                <a:spcPts val="800"/>
              </a:spcAft>
              <a:buFont typeface="Wingdings" charset="2"/>
              <a:buChar char="§"/>
              <a:defRPr sz="1400"/>
            </a:lvl4pPr>
            <a:lvl5pPr marL="2057400" indent="-228600">
              <a:spcBef>
                <a:spcPts val="800"/>
              </a:spcBef>
              <a:spcAft>
                <a:spcPts val="800"/>
              </a:spcAft>
              <a:buFont typeface="Wingdings" charset="2"/>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259883" y="434108"/>
            <a:ext cx="11569729" cy="895927"/>
          </a:xfrm>
        </p:spPr>
        <p:txBody>
          <a:bodyPr/>
          <a:lstStyle>
            <a:lvl1pPr>
              <a:defRPr b="1"/>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8/5/22</a:t>
            </a:fld>
            <a:endParaRPr lang="en-US" dirty="0"/>
          </a:p>
        </p:txBody>
      </p:sp>
      <p:sp>
        <p:nvSpPr>
          <p:cNvPr id="11" name="Footer Placeholder 10"/>
          <p:cNvSpPr>
            <a:spLocks noGrp="1"/>
          </p:cNvSpPr>
          <p:nvPr>
            <p:ph type="ftr" sz="quarter" idx="11"/>
          </p:nvPr>
        </p:nvSpPr>
        <p:spPr/>
        <p:txBody>
          <a:bodyPr/>
          <a:lstStyle/>
          <a:p>
            <a:r>
              <a:rPr lang="en-US"/>
              <a:t>PRESENTATION TITLE</a:t>
            </a:r>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51959864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8/5/22</a:t>
            </a:fld>
            <a:endParaRPr lang="en-US" dirty="0"/>
          </a:p>
        </p:txBody>
      </p:sp>
      <p:sp>
        <p:nvSpPr>
          <p:cNvPr id="7" name="Footer Placeholder 6"/>
          <p:cNvSpPr>
            <a:spLocks noGrp="1"/>
          </p:cNvSpPr>
          <p:nvPr>
            <p:ph type="ftr" sz="quarter" idx="11"/>
          </p:nvPr>
        </p:nvSpPr>
        <p:spPr/>
        <p:txBody>
          <a:bodyPr/>
          <a:lstStyle/>
          <a:p>
            <a:r>
              <a:rPr lang="en-US"/>
              <a:t>PRESENTATION TITLE</a:t>
            </a:r>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708487075"/>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8/5/22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743165608"/>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751004" y="6335309"/>
            <a:ext cx="1181114" cy="250337"/>
          </a:xfrm>
        </p:spPr>
        <p:txBody>
          <a:bodyPr/>
          <a:lstStyle/>
          <a:p>
            <a:fld id="{1E55829F-8847-4C2A-8DD0-690EAD78E53F}" type="datetime1">
              <a:rPr lang="en-US" smtClean="0"/>
              <a:t>8/5/22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CE2D4160-4A25-214B-B0DD-33C1D7760F82}"/>
              </a:ext>
            </a:extLst>
          </p:cNvPr>
          <p:cNvGrpSpPr/>
          <p:nvPr userDrawn="1"/>
        </p:nvGrpSpPr>
        <p:grpSpPr>
          <a:xfrm>
            <a:off x="0" y="0"/>
            <a:ext cx="12192000" cy="397164"/>
            <a:chOff x="0" y="0"/>
            <a:chExt cx="12192000" cy="397164"/>
          </a:xfrm>
        </p:grpSpPr>
        <p:sp>
          <p:nvSpPr>
            <p:cNvPr id="9" name="Rectangle 8">
              <a:extLst>
                <a:ext uri="{FF2B5EF4-FFF2-40B4-BE49-F238E27FC236}">
                  <a16:creationId xmlns:a16="http://schemas.microsoft.com/office/drawing/2014/main" id="{F7FFB46B-498F-AE4A-B9A7-4C6AB5B81AA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77A2065-ED1B-724B-9396-45C1760E61E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D3DEAB-7BCF-4A44-8C12-F5B4318DA82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530BD48-AC82-AD43-8C23-93AE5272CAC7}"/>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26E371-D75A-604E-88BB-90AFCE90362A}"/>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87678416"/>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0071" y="1237675"/>
            <a:ext cx="4331855" cy="910202"/>
          </a:xfrm>
        </p:spPr>
        <p:txBody>
          <a:bodyPr anchor="b">
            <a:normAutofit/>
          </a:bodyPr>
          <a:lstStyle>
            <a:lvl1pPr algn="ctr">
              <a:defRPr sz="2800" b="1" cap="all" baseline="0"/>
            </a:lvl1pPr>
          </a:lstStyle>
          <a:p>
            <a:r>
              <a:rPr lang="en-US" dirty="0"/>
              <a:t>CONTEXT or THEME</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8/5/22</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3930073" y="2244437"/>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930073" y="4668983"/>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660400" y="2420360"/>
            <a:ext cx="10871200" cy="2114550"/>
          </a:xfrm>
        </p:spPr>
        <p:txBody>
          <a:bodyPr anchor="ctr">
            <a:normAutofit/>
          </a:bodyPr>
          <a:lstStyle>
            <a:lvl1pPr marL="0" indent="0" algn="ctr">
              <a:lnSpc>
                <a:spcPct val="100000"/>
              </a:lnSpc>
              <a:buNone/>
              <a:defRPr sz="28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3930072" y="4784725"/>
            <a:ext cx="4331855"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2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grpSp>
        <p:nvGrpSpPr>
          <p:cNvPr id="10" name="Group 9">
            <a:extLst>
              <a:ext uri="{FF2B5EF4-FFF2-40B4-BE49-F238E27FC236}">
                <a16:creationId xmlns:a16="http://schemas.microsoft.com/office/drawing/2014/main" id="{CD9AFB0B-41DD-F947-A857-F70C3043CB58}"/>
              </a:ext>
            </a:extLst>
          </p:cNvPr>
          <p:cNvGrpSpPr/>
          <p:nvPr userDrawn="1"/>
        </p:nvGrpSpPr>
        <p:grpSpPr>
          <a:xfrm>
            <a:off x="0" y="0"/>
            <a:ext cx="12192000" cy="397164"/>
            <a:chOff x="0" y="0"/>
            <a:chExt cx="12192000" cy="397164"/>
          </a:xfrm>
        </p:grpSpPr>
        <p:sp>
          <p:nvSpPr>
            <p:cNvPr id="11" name="Rectangle 10">
              <a:extLst>
                <a:ext uri="{FF2B5EF4-FFF2-40B4-BE49-F238E27FC236}">
                  <a16:creationId xmlns:a16="http://schemas.microsoft.com/office/drawing/2014/main" id="{C76CD61E-7E92-D14D-9C2B-ACA64B9951C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7D0C72E-2BBA-454D-BD97-AC183A643FB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AA61640-FDAF-4345-8014-B6E2CE4F600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74264D-D990-F44D-9800-EA8DF5CA515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6356CE-4984-C84D-82AE-A8CF95C81E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64198111"/>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6350285" y="807867"/>
            <a:ext cx="5440648" cy="5445153"/>
          </a:xfrm>
        </p:spPr>
        <p:txBody>
          <a:bodyPr/>
          <a:lstStyle/>
          <a:p>
            <a:r>
              <a:rPr lang="en-US"/>
              <a:t>Click icon to add picture</a:t>
            </a:r>
          </a:p>
        </p:txBody>
      </p:sp>
      <p:sp>
        <p:nvSpPr>
          <p:cNvPr id="2" name="Title 1"/>
          <p:cNvSpPr>
            <a:spLocks noGrp="1"/>
          </p:cNvSpPr>
          <p:nvPr>
            <p:ph type="title" hasCustomPrompt="1"/>
          </p:nvPr>
        </p:nvSpPr>
        <p:spPr>
          <a:xfrm>
            <a:off x="854362" y="1237675"/>
            <a:ext cx="4331855" cy="910202"/>
          </a:xfrm>
        </p:spPr>
        <p:txBody>
          <a:bodyPr anchor="b">
            <a:normAutofit/>
          </a:bodyPr>
          <a:lstStyle>
            <a:lvl1pPr algn="ctr">
              <a:defRPr sz="2800" b="1" cap="all" baseline="0"/>
            </a:lvl1pPr>
          </a:lstStyle>
          <a:p>
            <a:r>
              <a:rPr lang="en-US" dirty="0"/>
              <a:t>CONTEXT or THEME</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8/5/22</a:t>
            </a:fld>
            <a:endParaRPr lang="en-US" dirty="0"/>
          </a:p>
        </p:txBody>
      </p:sp>
      <p:sp>
        <p:nvSpPr>
          <p:cNvPr id="4" name="Footer Placeholder 3"/>
          <p:cNvSpPr>
            <a:spLocks noGrp="1"/>
          </p:cNvSpPr>
          <p:nvPr>
            <p:ph type="ftr" sz="quarter" idx="11"/>
          </p:nvPr>
        </p:nvSpPr>
        <p:spPr>
          <a:xfrm>
            <a:off x="259882" y="6335309"/>
            <a:ext cx="3887245" cy="250337"/>
          </a:xfr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4479637" y="6335309"/>
            <a:ext cx="1016000" cy="250337"/>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544943" y="2409026"/>
            <a:ext cx="4950694" cy="2114550"/>
          </a:xfrm>
        </p:spPr>
        <p:txBody>
          <a:bodyPr anchor="ctr">
            <a:normAutofit/>
          </a:bodyPr>
          <a:lstStyle>
            <a:lvl1pPr marL="0" indent="0" algn="ctr">
              <a:lnSpc>
                <a:spcPct val="100000"/>
              </a:lnSpc>
              <a:buNone/>
              <a:defRPr sz="22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854362" y="4784725"/>
            <a:ext cx="4331855"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2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cxnSp>
        <p:nvCxnSpPr>
          <p:cNvPr id="10" name="Straight Connector 9"/>
          <p:cNvCxnSpPr/>
          <p:nvPr userDrawn="1"/>
        </p:nvCxnSpPr>
        <p:spPr>
          <a:xfrm>
            <a:off x="854363" y="2244437"/>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854363" y="4668983"/>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6DF50DA-7B18-354A-ADC8-AE0388894B36}"/>
              </a:ext>
            </a:extLst>
          </p:cNvPr>
          <p:cNvGrpSpPr/>
          <p:nvPr userDrawn="1"/>
        </p:nvGrpSpPr>
        <p:grpSpPr>
          <a:xfrm>
            <a:off x="0" y="0"/>
            <a:ext cx="12192000" cy="397164"/>
            <a:chOff x="0" y="0"/>
            <a:chExt cx="12192000" cy="397164"/>
          </a:xfrm>
        </p:grpSpPr>
        <p:sp>
          <p:nvSpPr>
            <p:cNvPr id="13" name="Rectangle 12">
              <a:extLst>
                <a:ext uri="{FF2B5EF4-FFF2-40B4-BE49-F238E27FC236}">
                  <a16:creationId xmlns:a16="http://schemas.microsoft.com/office/drawing/2014/main" id="{FD30A8D4-6A5A-154F-B1A1-1EFA9143C0D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BD13B1-A03B-334C-8443-736D9DCC4D2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E77912-2640-D24A-B1C4-A778B4DEDB3F}"/>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43BB98-0911-ED45-99DF-3136DA24B6D5}"/>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2DE1CE2-C376-9C45-BAD5-76783368CF28}"/>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317354"/>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b="1" cap="all" baseline="0"/>
            </a:lvl1pPr>
          </a:lstStyle>
          <a:p>
            <a:r>
              <a:rPr lang="en-US" dirty="0"/>
              <a:t>SECTION DIVIDER</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8/5/22</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B49E5936-8DDE-404C-8287-66CA0AC7109D}"/>
              </a:ext>
            </a:extLst>
          </p:cNvPr>
          <p:cNvGrpSpPr/>
          <p:nvPr userDrawn="1"/>
        </p:nvGrpSpPr>
        <p:grpSpPr>
          <a:xfrm>
            <a:off x="0" y="0"/>
            <a:ext cx="12192000" cy="397164"/>
            <a:chOff x="0" y="0"/>
            <a:chExt cx="12192000" cy="397164"/>
          </a:xfrm>
        </p:grpSpPr>
        <p:sp>
          <p:nvSpPr>
            <p:cNvPr id="8" name="Rectangle 7">
              <a:extLst>
                <a:ext uri="{FF2B5EF4-FFF2-40B4-BE49-F238E27FC236}">
                  <a16:creationId xmlns:a16="http://schemas.microsoft.com/office/drawing/2014/main" id="{AF089031-6A5B-9449-87D7-7C5CDDC88BC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F6C75A-9108-CA4F-8B66-B6CECA99FEA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CF4384-BA6E-6245-8D88-99ED543B1D4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6C63DE-AB2B-974A-A8EC-EA2603B292F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A2A04B-66A2-9349-97DE-C751FF6560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7728093"/>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10751004" y="6335309"/>
            <a:ext cx="1181114" cy="250337"/>
          </a:xfrm>
        </p:spPr>
        <p:txBody>
          <a:bodyPr/>
          <a:lstStyle>
            <a:lvl1pPr>
              <a:defRPr>
                <a:solidFill>
                  <a:schemeClr val="bg1"/>
                </a:solidFill>
              </a:defRPr>
            </a:lvl1pPr>
          </a:lstStyle>
          <a:p>
            <a:fld id="{5FDFC970-B950-4395-A833-47227D4A68CA}" type="datetime1">
              <a:rPr lang="en-US" smtClean="0"/>
              <a:pPr/>
              <a:t>8/5/22</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3EF584D0-0125-DD43-839D-88959E97F904}"/>
              </a:ext>
            </a:extLst>
          </p:cNvPr>
          <p:cNvGrpSpPr/>
          <p:nvPr userDrawn="1"/>
        </p:nvGrpSpPr>
        <p:grpSpPr>
          <a:xfrm>
            <a:off x="0" y="0"/>
            <a:ext cx="12192000" cy="397164"/>
            <a:chOff x="0" y="0"/>
            <a:chExt cx="12192000" cy="397164"/>
          </a:xfrm>
        </p:grpSpPr>
        <p:sp>
          <p:nvSpPr>
            <p:cNvPr id="8" name="Rectangle 7">
              <a:extLst>
                <a:ext uri="{FF2B5EF4-FFF2-40B4-BE49-F238E27FC236}">
                  <a16:creationId xmlns:a16="http://schemas.microsoft.com/office/drawing/2014/main" id="{DD85CBA6-CECB-7248-880F-540A646F768D}"/>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497680-B31E-0E4C-B43C-A3D9D08A4D9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B6DF40-54B9-3B43-AE5C-98DAA975F99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6860022-B720-0147-9D04-01AA504D701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CE8E639-BFC3-EE48-B3BA-F70F153789ED}"/>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6828729"/>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10751004" y="6335309"/>
            <a:ext cx="1181114" cy="250337"/>
          </a:xfrm>
        </p:spPr>
        <p:txBody>
          <a:bodyPr/>
          <a:lstStyle>
            <a:lvl1pPr>
              <a:defRPr>
                <a:solidFill>
                  <a:schemeClr val="bg1"/>
                </a:solidFill>
              </a:defRPr>
            </a:lvl1pPr>
          </a:lstStyle>
          <a:p>
            <a:fld id="{5FDFC970-B950-4395-A833-47227D4A68CA}" type="datetime1">
              <a:rPr lang="en-US" smtClean="0"/>
              <a:pPr/>
              <a:t>8/5/22</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2C670234-9DB2-424E-8823-6A9DA1AF548A}"/>
              </a:ext>
            </a:extLst>
          </p:cNvPr>
          <p:cNvGrpSpPr/>
          <p:nvPr userDrawn="1"/>
        </p:nvGrpSpPr>
        <p:grpSpPr>
          <a:xfrm>
            <a:off x="0" y="0"/>
            <a:ext cx="12192000" cy="397164"/>
            <a:chOff x="0" y="0"/>
            <a:chExt cx="12192000" cy="397164"/>
          </a:xfrm>
        </p:grpSpPr>
        <p:sp>
          <p:nvSpPr>
            <p:cNvPr id="8" name="Rectangle 7">
              <a:extLst>
                <a:ext uri="{FF2B5EF4-FFF2-40B4-BE49-F238E27FC236}">
                  <a16:creationId xmlns:a16="http://schemas.microsoft.com/office/drawing/2014/main" id="{4BDA2F90-2B7E-6F47-8B0A-F3C4FF1C9A5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927351F-0FF7-514A-8571-9BFEC244FE4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8888C3-9E25-4646-9D2D-E0F0EF3A8D49}"/>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11E38F-B04A-1742-90E3-F0CA0679C756}"/>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ED03F5-8D14-604E-AF5A-BBD1209FB81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502277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7225" y="4581236"/>
            <a:ext cx="10877550" cy="1597891"/>
          </a:xfrm>
          <a:noFill/>
        </p:spPr>
        <p:txBody>
          <a:bodyPr wrap="square" rtlCol="0" anchor="ctr" anchorCtr="1">
            <a:noAutofit/>
          </a:bodyPr>
          <a:lstStyle>
            <a:lvl1pPr algn="ctr">
              <a:defRPr lang="en-US" sz="180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10751004" y="6335309"/>
            <a:ext cx="1181114" cy="250337"/>
          </a:xfrm>
        </p:spPr>
        <p:txBody>
          <a:bodyPr/>
          <a:lstStyle/>
          <a:p>
            <a:fld id="{75D660D7-90CE-4513-A3CE-C070B9421917}" type="datetime1">
              <a:rPr lang="en-US" smtClean="0"/>
              <a:t>8/5/22</a:t>
            </a:fld>
            <a:endParaRPr lang="en-US" dirty="0"/>
          </a:p>
        </p:txBody>
      </p:sp>
      <p:sp>
        <p:nvSpPr>
          <p:cNvPr id="10" name="Footer Placeholder 9"/>
          <p:cNvSpPr>
            <a:spLocks noGrp="1"/>
          </p:cNvSpPr>
          <p:nvPr>
            <p:ph type="ftr" sz="quarter" idx="11"/>
          </p:nvPr>
        </p:nvSpPr>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12192000" cy="397164"/>
            <a:chOff x="0" y="0"/>
            <a:chExt cx="12192000" cy="397164"/>
          </a:xfrm>
        </p:grpSpPr>
        <p:sp>
          <p:nvSpPr>
            <p:cNvPr id="17" name="Rectangle 1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08F22C7D-C1E2-3043-B369-F9AA670BFC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927" y="985586"/>
            <a:ext cx="6096144" cy="4075200"/>
          </a:xfrm>
          <a:prstGeom prst="rect">
            <a:avLst/>
          </a:prstGeom>
        </p:spPr>
      </p:pic>
    </p:spTree>
    <p:extLst>
      <p:ext uri="{BB962C8B-B14F-4D97-AF65-F5344CB8AC3E}">
        <p14:creationId xmlns:p14="http://schemas.microsoft.com/office/powerpoint/2010/main" val="326967735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6094124" y="397164"/>
            <a:ext cx="6097876" cy="6460836"/>
          </a:xfrm>
        </p:spPr>
        <p:txBody>
          <a:bodyPr/>
          <a:lstStyle/>
          <a:p>
            <a:r>
              <a:rPr lang="en-US"/>
              <a:t>Click icon to add picture</a:t>
            </a:r>
          </a:p>
        </p:txBody>
      </p:sp>
      <p:sp>
        <p:nvSpPr>
          <p:cNvPr id="2" name="Title 1"/>
          <p:cNvSpPr>
            <a:spLocks noGrp="1"/>
          </p:cNvSpPr>
          <p:nvPr>
            <p:ph type="ctrTitle" hasCustomPrompt="1"/>
          </p:nvPr>
        </p:nvSpPr>
        <p:spPr>
          <a:xfrm>
            <a:off x="452740" y="1028940"/>
            <a:ext cx="5486243" cy="1474115"/>
          </a:xfrm>
        </p:spPr>
        <p:txBody>
          <a:bodyPr lIns="0" anchor="b">
            <a:noAutofit/>
          </a:bodyPr>
          <a:lstStyle>
            <a:lvl1pPr algn="l">
              <a:defRPr sz="540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8/5/22</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12192000" cy="397164"/>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0" y="5598000"/>
            <a:ext cx="4567498" cy="1260000"/>
          </a:xfrm>
          <a:prstGeom prst="rect">
            <a:avLst/>
          </a:prstGeom>
        </p:spPr>
      </p:pic>
    </p:spTree>
    <p:extLst>
      <p:ext uri="{BB962C8B-B14F-4D97-AF65-F5344CB8AC3E}">
        <p14:creationId xmlns:p14="http://schemas.microsoft.com/office/powerpoint/2010/main" val="1031835470"/>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3425" y="4682836"/>
            <a:ext cx="10725150" cy="1559782"/>
          </a:xfrm>
          <a:noFill/>
        </p:spPr>
        <p:txBody>
          <a:bodyPr wrap="square" rtlCol="0" anchor="ctr" anchorCtr="1">
            <a:noAutofit/>
          </a:bodyPr>
          <a:lstStyle>
            <a:lvl1pPr marL="0" algn="ctr">
              <a:lnSpc>
                <a:spcPct val="75000"/>
              </a:lnSpc>
              <a:defRPr lang="en-US" sz="180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10751004" y="6335309"/>
            <a:ext cx="1181114" cy="250337"/>
          </a:xfrm>
        </p:spPr>
        <p:txBody>
          <a:bodyPr/>
          <a:lstStyle>
            <a:lvl1pPr>
              <a:defRPr>
                <a:solidFill>
                  <a:schemeClr val="bg1"/>
                </a:solidFill>
              </a:defRPr>
            </a:lvl1pPr>
          </a:lstStyle>
          <a:p>
            <a:fld id="{0A368D4B-3D0A-49AB-8EA2-2DC8CB4594DB}" type="datetime1">
              <a:rPr lang="en-US" smtClean="0"/>
              <a:pPr/>
              <a:t>8/5/22</a:t>
            </a:fld>
            <a:endParaRPr lang="en-US" dirty="0"/>
          </a:p>
        </p:txBody>
      </p:sp>
      <p:sp>
        <p:nvSpPr>
          <p:cNvPr id="7" name="Footer Placeholder 6"/>
          <p:cNvSpPr>
            <a:spLocks noGrp="1"/>
          </p:cNvSpPr>
          <p:nvPr>
            <p:ph type="ftr" sz="quarter" idx="11"/>
          </p:nvPr>
        </p:nvSpPr>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928" y="985586"/>
            <a:ext cx="6096144" cy="40752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12192000" cy="397164"/>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2082862"/>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10751004" y="6335309"/>
            <a:ext cx="1181114" cy="250337"/>
          </a:xfrm>
        </p:spPr>
        <p:txBody>
          <a:bodyPr/>
          <a:lstStyle>
            <a:lvl1pPr>
              <a:defRPr>
                <a:solidFill>
                  <a:schemeClr val="bg1"/>
                </a:solidFill>
              </a:defRPr>
            </a:lvl1pPr>
          </a:lstStyle>
          <a:p>
            <a:fld id="{0A368D4B-3D0A-49AB-8EA2-2DC8CB4594DB}" type="datetime1">
              <a:rPr lang="en-US" smtClean="0"/>
              <a:pPr/>
              <a:t>8/5/22</a:t>
            </a:fld>
            <a:endParaRPr lang="en-US" dirty="0"/>
          </a:p>
        </p:txBody>
      </p:sp>
      <p:sp>
        <p:nvSpPr>
          <p:cNvPr id="7" name="Footer Placeholder 6"/>
          <p:cNvSpPr>
            <a:spLocks noGrp="1"/>
          </p:cNvSpPr>
          <p:nvPr>
            <p:ph type="ftr" sz="quarter" idx="11"/>
          </p:nvPr>
        </p:nvSpPr>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928" y="799131"/>
            <a:ext cx="6096144" cy="40752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12192000" cy="397164"/>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447C4EF9-A5C2-5947-9C94-BD3C8A011B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187315" y="4854114"/>
            <a:ext cx="1817370" cy="514350"/>
          </a:xfrm>
          <a:prstGeom prst="rect">
            <a:avLst/>
          </a:prstGeom>
        </p:spPr>
      </p:pic>
      <p:pic>
        <p:nvPicPr>
          <p:cNvPr id="17" name="Picture 16">
            <a:extLst>
              <a:ext uri="{FF2B5EF4-FFF2-40B4-BE49-F238E27FC236}">
                <a16:creationId xmlns:a16="http://schemas.microsoft.com/office/drawing/2014/main" id="{AB13A5EE-7ACD-F44B-B9D4-9E14E16B8E1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237482" y="5539328"/>
            <a:ext cx="3717036" cy="243459"/>
          </a:xfrm>
          <a:prstGeom prst="rect">
            <a:avLst/>
          </a:prstGeom>
        </p:spPr>
      </p:pic>
    </p:spTree>
    <p:extLst>
      <p:ext uri="{BB962C8B-B14F-4D97-AF65-F5344CB8AC3E}">
        <p14:creationId xmlns:p14="http://schemas.microsoft.com/office/powerpoint/2010/main" val="372187465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842B6A-813C-FA45-B88D-CE413A77F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9" y="5598000"/>
            <a:ext cx="4567499" cy="1260000"/>
          </a:xfrm>
          <a:prstGeom prst="rect">
            <a:avLst/>
          </a:prstGeom>
        </p:spPr>
      </p:pic>
      <p:sp>
        <p:nvSpPr>
          <p:cNvPr id="2" name="Title 1"/>
          <p:cNvSpPr>
            <a:spLocks noGrp="1"/>
          </p:cNvSpPr>
          <p:nvPr>
            <p:ph type="ctrTitle" hasCustomPrompt="1"/>
          </p:nvPr>
        </p:nvSpPr>
        <p:spPr>
          <a:xfrm>
            <a:off x="452740" y="1028940"/>
            <a:ext cx="9254931" cy="1474115"/>
          </a:xfrm>
        </p:spPr>
        <p:txBody>
          <a:bodyPr lIns="0" anchor="b">
            <a:noAutofit/>
          </a:bodyPr>
          <a:lstStyle>
            <a:lvl1pPr algn="l">
              <a:defRPr sz="540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8/5/22</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12192000" cy="397164"/>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2895226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6094124" y="397164"/>
            <a:ext cx="6097876" cy="6460836"/>
          </a:xfrm>
        </p:spPr>
        <p:txBody>
          <a:bodyPr/>
          <a:lstStyle/>
          <a:p>
            <a:r>
              <a:rPr lang="en-US"/>
              <a:t>Click icon to add picture</a:t>
            </a:r>
          </a:p>
        </p:txBody>
      </p:sp>
      <p:sp>
        <p:nvSpPr>
          <p:cNvPr id="2" name="Title 1"/>
          <p:cNvSpPr>
            <a:spLocks noGrp="1"/>
          </p:cNvSpPr>
          <p:nvPr>
            <p:ph type="ctrTitle" hasCustomPrompt="1"/>
          </p:nvPr>
        </p:nvSpPr>
        <p:spPr>
          <a:xfrm>
            <a:off x="452740" y="1028940"/>
            <a:ext cx="5486243" cy="1474115"/>
          </a:xfrm>
        </p:spPr>
        <p:txBody>
          <a:bodyPr lIns="0" anchor="b">
            <a:noAutofit/>
          </a:bodyPr>
          <a:lstStyle>
            <a:lvl1pPr algn="l">
              <a:defRPr sz="540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8/5/22</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7" name="Group 16"/>
          <p:cNvGrpSpPr/>
          <p:nvPr userDrawn="1"/>
        </p:nvGrpSpPr>
        <p:grpSpPr>
          <a:xfrm>
            <a:off x="0" y="0"/>
            <a:ext cx="12192000" cy="397164"/>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50F173A6-3ACA-4942-AF2C-D0B120EE6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9" y="5598000"/>
            <a:ext cx="4567499" cy="1260000"/>
          </a:xfrm>
          <a:prstGeom prst="rect">
            <a:avLst/>
          </a:prstGeom>
        </p:spPr>
      </p:pic>
    </p:spTree>
    <p:extLst>
      <p:ext uri="{BB962C8B-B14F-4D97-AF65-F5344CB8AC3E}">
        <p14:creationId xmlns:p14="http://schemas.microsoft.com/office/powerpoint/2010/main" val="35010676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8/5/22</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66632321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7407696" y="685060"/>
            <a:ext cx="1420859" cy="286052"/>
          </a:xfrm>
        </p:spPr>
        <p:txBody>
          <a:bodyPr anchor="ctr">
            <a:noAutofit/>
          </a:bodyPr>
          <a:lstStyle>
            <a:lvl1pPr marL="0" indent="0" algn="ctr">
              <a:buNone/>
              <a:defRPr sz="1100"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8908224" y="685060"/>
            <a:ext cx="1420859" cy="286052"/>
          </a:xfrm>
        </p:spPr>
        <p:txBody>
          <a:bodyPr anchor="ctr">
            <a:noAutofit/>
          </a:bodyPr>
          <a:lstStyle>
            <a:lvl1pPr marL="0" indent="0" algn="ctr">
              <a:buNone/>
              <a:defRPr sz="1100"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10408752" y="685060"/>
            <a:ext cx="1420859" cy="286052"/>
          </a:xfrm>
        </p:spPr>
        <p:txBody>
          <a:bodyPr anchor="ctr">
            <a:noAutofit/>
          </a:bodyPr>
          <a:lstStyle>
            <a:lvl1pPr marL="0" indent="0" algn="ctr">
              <a:buNone/>
              <a:defRPr sz="1100"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8/5/22</a:t>
            </a:fld>
            <a:endParaRPr lang="en-US" dirty="0"/>
          </a:p>
        </p:txBody>
      </p:sp>
      <p:sp>
        <p:nvSpPr>
          <p:cNvPr id="11" name="Footer Placeholder 10"/>
          <p:cNvSpPr>
            <a:spLocks noGrp="1"/>
          </p:cNvSpPr>
          <p:nvPr>
            <p:ph type="ftr" sz="quarter" idx="17"/>
          </p:nvPr>
        </p:nvSpPr>
        <p:spPr/>
        <p:txBody>
          <a:bodyPr/>
          <a:lstStyle/>
          <a:p>
            <a:r>
              <a:rPr lang="en-US"/>
              <a:t>PRESENTATION TITLE</a:t>
            </a:r>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259883" y="434108"/>
            <a:ext cx="7046081" cy="895927"/>
          </a:xfrm>
        </p:spPr>
        <p:txBody>
          <a:bodyPr/>
          <a:lstStyle>
            <a:lvl1pPr>
              <a:defRPr b="1" cap="all" baseline="0"/>
            </a:lvl1pPr>
          </a:lstStyle>
          <a:p>
            <a:r>
              <a:rPr lang="en-US"/>
              <a:t>Click to edit Master title style</a:t>
            </a:r>
            <a:endParaRPr lang="en-US" dirty="0"/>
          </a:p>
        </p:txBody>
      </p:sp>
    </p:spTree>
    <p:extLst>
      <p:ext uri="{BB962C8B-B14F-4D97-AF65-F5344CB8AC3E}">
        <p14:creationId xmlns:p14="http://schemas.microsoft.com/office/powerpoint/2010/main" val="1267036257"/>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882" y="1709738"/>
            <a:ext cx="9399507" cy="2852737"/>
          </a:xfrm>
        </p:spPr>
        <p:txBody>
          <a:bodyPr anchor="b">
            <a:normAutofit/>
          </a:bodyPr>
          <a:lstStyle>
            <a:lvl1pPr algn="l">
              <a:defRPr sz="4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259882" y="4589463"/>
            <a:ext cx="9399507"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8/5/22</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96902115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0521" y="3228200"/>
            <a:ext cx="8770620" cy="1212056"/>
          </a:xfrm>
        </p:spPr>
        <p:txBody>
          <a:bodyPr anchor="b">
            <a:noAutofit/>
          </a:bodyPr>
          <a:lstStyle>
            <a:lvl1pPr algn="l">
              <a:defRPr sz="4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960521" y="4448086"/>
            <a:ext cx="8770620" cy="666549"/>
          </a:xfrm>
        </p:spPr>
        <p:txBody>
          <a:bodyPr anchor="t">
            <a:normAutofit/>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51004" y="6335309"/>
            <a:ext cx="1181114" cy="250337"/>
          </a:xfrm>
        </p:spPr>
        <p:txBody>
          <a:bodyPr/>
          <a:lstStyle/>
          <a:p>
            <a:fld id="{72EFF9E2-52BD-4C8D-9C57-79F661DB94A1}" type="datetime1">
              <a:rPr lang="en-US" smtClean="0"/>
              <a:t>8/5/22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4" name="Group 13"/>
          <p:cNvGrpSpPr/>
          <p:nvPr userDrawn="1"/>
        </p:nvGrpSpPr>
        <p:grpSpPr>
          <a:xfrm>
            <a:off x="0" y="0"/>
            <a:ext cx="12192000" cy="397164"/>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274830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883" y="434108"/>
            <a:ext cx="11569729" cy="895927"/>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259882" y="1413164"/>
            <a:ext cx="5586855" cy="4590472"/>
          </a:xfrm>
        </p:spPr>
        <p:txBody>
          <a:bodyPr/>
          <a:lstStyle>
            <a:lvl1pPr marL="288925" indent="-288925">
              <a:spcBef>
                <a:spcPts val="800"/>
              </a:spcBef>
              <a:spcAft>
                <a:spcPts val="800"/>
              </a:spcAft>
              <a:buFont typeface="Wingdings" charset="2"/>
              <a:buChar char="§"/>
              <a:defRPr/>
            </a:lvl1pPr>
            <a:lvl2pPr marL="685800" indent="-228600">
              <a:spcBef>
                <a:spcPts val="800"/>
              </a:spcBef>
              <a:spcAft>
                <a:spcPts val="800"/>
              </a:spcAft>
              <a:buFont typeface="Wingdings" charset="2"/>
              <a:buChar char="§"/>
              <a:defRPr/>
            </a:lvl2pPr>
            <a:lvl3pPr marL="1143000" indent="-228600">
              <a:spcBef>
                <a:spcPts val="800"/>
              </a:spcBef>
              <a:spcAft>
                <a:spcPts val="800"/>
              </a:spcAft>
              <a:buFont typeface="Wingdings" charset="2"/>
              <a:buChar char="§"/>
              <a:defRPr/>
            </a:lvl3pPr>
            <a:lvl4pPr marL="1600200" indent="-228600">
              <a:spcBef>
                <a:spcPts val="800"/>
              </a:spcBef>
              <a:spcAft>
                <a:spcPts val="800"/>
              </a:spcAft>
              <a:buFont typeface="Wingdings" charset="2"/>
              <a:buChar char="§"/>
              <a:defRPr/>
            </a:lvl4pPr>
            <a:lvl5pPr marL="2057400" indent="-228600">
              <a:spcBef>
                <a:spcPts val="800"/>
              </a:spcBef>
              <a:spcAft>
                <a:spcPts val="8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992" y="1413164"/>
            <a:ext cx="5658620" cy="4590472"/>
          </a:xfrm>
        </p:spPr>
        <p:txBody>
          <a:bodyPr/>
          <a:lstStyle>
            <a:lvl1pPr marL="288925" indent="-288925">
              <a:spcBef>
                <a:spcPts val="800"/>
              </a:spcBef>
              <a:spcAft>
                <a:spcPts val="800"/>
              </a:spcAft>
              <a:buFont typeface="Wingdings" charset="2"/>
              <a:buChar char="§"/>
              <a:defRPr/>
            </a:lvl1pPr>
            <a:lvl2pPr marL="685800" indent="-228600">
              <a:spcBef>
                <a:spcPts val="800"/>
              </a:spcBef>
              <a:spcAft>
                <a:spcPts val="800"/>
              </a:spcAft>
              <a:buFont typeface="Wingdings" charset="2"/>
              <a:buChar char="§"/>
              <a:defRPr/>
            </a:lvl2pPr>
            <a:lvl3pPr marL="1143000" indent="-228600">
              <a:spcBef>
                <a:spcPts val="800"/>
              </a:spcBef>
              <a:spcAft>
                <a:spcPts val="800"/>
              </a:spcAft>
              <a:buFont typeface="Wingdings" charset="2"/>
              <a:buChar char="§"/>
              <a:defRPr/>
            </a:lvl3pPr>
            <a:lvl4pPr marL="1600200" indent="-228600">
              <a:spcBef>
                <a:spcPts val="800"/>
              </a:spcBef>
              <a:spcAft>
                <a:spcPts val="800"/>
              </a:spcAft>
              <a:buFont typeface="Wingdings" charset="2"/>
              <a:buChar char="§"/>
              <a:defRPr/>
            </a:lvl4pPr>
            <a:lvl5pPr marL="2057400" indent="-228600">
              <a:spcBef>
                <a:spcPts val="800"/>
              </a:spcBef>
              <a:spcAft>
                <a:spcPts val="8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8/5/22</a:t>
            </a:fld>
            <a:endParaRPr lang="en-US" dirty="0"/>
          </a:p>
        </p:txBody>
      </p:sp>
      <p:sp>
        <p:nvSpPr>
          <p:cNvPr id="9" name="Footer Placeholder 8"/>
          <p:cNvSpPr>
            <a:spLocks noGrp="1"/>
          </p:cNvSpPr>
          <p:nvPr>
            <p:ph type="ftr" sz="quarter" idx="11"/>
          </p:nvPr>
        </p:nvSpPr>
        <p:spPr/>
        <p:txBody>
          <a:bodyPr/>
          <a:lstStyle/>
          <a:p>
            <a:r>
              <a:rPr lang="en-US"/>
              <a:t>PRESENTATION TITLE</a:t>
            </a:r>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23851648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18FC7-EB3D-A142-853C-7A6BC4BDE92C}"/>
              </a:ext>
            </a:extLst>
          </p:cNvPr>
          <p:cNvPicPr>
            <a:picLocks noChangeAspect="1"/>
          </p:cNvPicPr>
          <p:nvPr userDrawn="1"/>
        </p:nvPicPr>
        <p:blipFill>
          <a:blip r:embed="rId23" cstate="hqprint">
            <a:extLst>
              <a:ext uri="{28A0092B-C50C-407E-A947-70E740481C1C}">
                <a14:useLocalDpi xmlns:a14="http://schemas.microsoft.com/office/drawing/2010/main" val="0"/>
              </a:ext>
            </a:extLst>
          </a:blip>
          <a:stretch>
            <a:fillRect/>
          </a:stretch>
        </p:blipFill>
        <p:spPr>
          <a:xfrm>
            <a:off x="8819902" y="5990481"/>
            <a:ext cx="3262499" cy="900000"/>
          </a:xfrm>
          <a:prstGeom prst="rect">
            <a:avLst/>
          </a:prstGeom>
        </p:spPr>
      </p:pic>
      <p:sp>
        <p:nvSpPr>
          <p:cNvPr id="2" name="Title Placeholder 1"/>
          <p:cNvSpPr>
            <a:spLocks noGrp="1"/>
          </p:cNvSpPr>
          <p:nvPr>
            <p:ph type="title"/>
          </p:nvPr>
        </p:nvSpPr>
        <p:spPr>
          <a:xfrm>
            <a:off x="259883" y="434108"/>
            <a:ext cx="11569729" cy="89592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9882" y="1413163"/>
            <a:ext cx="11569729" cy="45951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38014" y="6335309"/>
            <a:ext cx="1181114" cy="250337"/>
          </a:xfrm>
          <a:prstGeom prst="rect">
            <a:avLst/>
          </a:prstGeom>
        </p:spPr>
        <p:txBody>
          <a:bodyPr vert="horz" lIns="91440" tIns="45720" rIns="91440" bIns="45720" rtlCol="0" anchor="ctr"/>
          <a:lstStyle>
            <a:lvl1pPr algn="ctr">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8/5/22</a:t>
            </a:fld>
            <a:endParaRPr lang="en-US" dirty="0"/>
          </a:p>
        </p:txBody>
      </p:sp>
      <p:sp>
        <p:nvSpPr>
          <p:cNvPr id="5" name="Footer Placeholder 4"/>
          <p:cNvSpPr>
            <a:spLocks noGrp="1"/>
          </p:cNvSpPr>
          <p:nvPr>
            <p:ph type="ftr" sz="quarter" idx="3"/>
          </p:nvPr>
        </p:nvSpPr>
        <p:spPr>
          <a:xfrm>
            <a:off x="259882" y="6335309"/>
            <a:ext cx="5226517" cy="250337"/>
          </a:xfrm>
          <a:prstGeom prst="rect">
            <a:avLst/>
          </a:prstGeom>
        </p:spPr>
        <p:txBody>
          <a:bodyPr vert="horz" lIns="91440" tIns="45720" rIns="91440" bIns="45720" rtlCol="0" anchor="ctr"/>
          <a:lstStyle>
            <a:lvl1pPr algn="l">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5588000" y="6335309"/>
            <a:ext cx="1016000" cy="250337"/>
          </a:xfrm>
          <a:prstGeom prst="rect">
            <a:avLst/>
          </a:prstGeom>
        </p:spPr>
        <p:txBody>
          <a:bodyPr vert="horz" lIns="91440" tIns="45720" rIns="91440" bIns="45720" rtlCol="0" anchor="ctr"/>
          <a:lstStyle>
            <a:lvl1pPr algn="ctr">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9" name="Group 8"/>
          <p:cNvGrpSpPr/>
          <p:nvPr userDrawn="1"/>
        </p:nvGrpSpPr>
        <p:grpSpPr>
          <a:xfrm>
            <a:off x="0" y="0"/>
            <a:ext cx="12192000" cy="397164"/>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3700157"/>
      </p:ext>
    </p:extLst>
  </p:cSld>
  <p:clrMap bg1="lt1" tx1="dk1" bg2="lt2" tx2="dk2" accent1="accent1" accent2="accent2" accent3="accent3" accent4="accent4" accent5="accent5" accent6="accent6" hlink="hlink" folHlink="folHlink"/>
  <p:sldLayoutIdLst>
    <p:sldLayoutId id="2147483669" r:id="rId1"/>
    <p:sldLayoutId id="2147483714" r:id="rId2"/>
    <p:sldLayoutId id="2147483715" r:id="rId3"/>
    <p:sldLayoutId id="2147483716" r:id="rId4"/>
    <p:sldLayoutId id="2147483670" r:id="rId5"/>
    <p:sldLayoutId id="2147483693" r:id="rId6"/>
    <p:sldLayoutId id="2147483671" r:id="rId7"/>
    <p:sldLayoutId id="2147483690" r:id="rId8"/>
    <p:sldLayoutId id="2147483672" r:id="rId9"/>
    <p:sldLayoutId id="2147483673" r:id="rId10"/>
    <p:sldLayoutId id="2147483674" r:id="rId11"/>
    <p:sldLayoutId id="2147483675" r:id="rId12"/>
    <p:sldLayoutId id="2147483710" r:id="rId13"/>
    <p:sldLayoutId id="2147483717" r:id="rId14"/>
    <p:sldLayoutId id="2147483718" r:id="rId15"/>
    <p:sldLayoutId id="2147483719" r:id="rId16"/>
    <p:sldLayoutId id="2147483720" r:id="rId17"/>
    <p:sldLayoutId id="2147483721" r:id="rId18"/>
    <p:sldLayoutId id="2147483712" r:id="rId19"/>
    <p:sldLayoutId id="2147483713" r:id="rId20"/>
    <p:sldLayoutId id="2147483723" r:id="rId21"/>
  </p:sldLayoutIdLst>
  <p:transition spd="slow">
    <p:push dir="u"/>
  </p:transition>
  <p:hf hdr="0" dt="0"/>
  <p:txStyles>
    <p:title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cid:image011.png@01D89C38.2F919000" TargetMode="External"/><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cid:image012.png@01D89C38.2F919000" TargetMode="Externa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cid:image013.png@01D89C38.2F919000" TargetMode="External"/><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cid:image014.png@01D89C38.2F919000" TargetMode="Externa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cid:image013.png@01D89C38.2F919000" TargetMode="External"/><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cid:image015.png@01D89C38.2F919000" TargetMode="Externa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Smart agricultural system</a:t>
            </a:r>
          </a:p>
        </p:txBody>
      </p:sp>
      <p:sp>
        <p:nvSpPr>
          <p:cNvPr id="3" name="Subtitle 2"/>
          <p:cNvSpPr>
            <a:spLocks noGrp="1"/>
          </p:cNvSpPr>
          <p:nvPr>
            <p:ph type="subTitle" idx="1"/>
          </p:nvPr>
        </p:nvSpPr>
        <p:spPr>
          <a:xfrm>
            <a:off x="452740" y="3590223"/>
            <a:ext cx="5486243" cy="2011680"/>
          </a:xfrm>
        </p:spPr>
        <p:txBody>
          <a:bodyPr>
            <a:normAutofit/>
          </a:bodyPr>
          <a:lstStyle/>
          <a:p>
            <a:r>
              <a:rPr lang="en-US" dirty="0"/>
              <a:t>Ishleen (20931199)</a:t>
            </a:r>
          </a:p>
          <a:p>
            <a:r>
              <a:rPr lang="en-US" dirty="0"/>
              <a:t>Bipinjot Kaur Hara (20896354)</a:t>
            </a:r>
          </a:p>
          <a:p>
            <a:r>
              <a:rPr lang="en-US" dirty="0"/>
              <a:t>Ravideep Singh (20971136)</a:t>
            </a:r>
          </a:p>
          <a:p>
            <a:br>
              <a:rPr lang="en-US" dirty="0"/>
            </a:br>
            <a:r>
              <a:rPr lang="en-US" dirty="0"/>
              <a:t>Electrical and Computer Engineering</a:t>
            </a:r>
          </a:p>
        </p:txBody>
      </p:sp>
      <p:pic>
        <p:nvPicPr>
          <p:cNvPr id="6" name="Picture Placeholder 14">
            <a:extLst>
              <a:ext uri="{FF2B5EF4-FFF2-40B4-BE49-F238E27FC236}">
                <a16:creationId xmlns:a16="http://schemas.microsoft.com/office/drawing/2014/main" id="{A51DE75D-369D-A04F-A8E8-72D49105E0FB}"/>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177" t="640" r="7511" b="7090"/>
          <a:stretch/>
        </p:blipFill>
        <p:spPr>
          <a:xfrm>
            <a:off x="6096000" y="397164"/>
            <a:ext cx="6104092" cy="6460836"/>
          </a:xfrm>
        </p:spPr>
      </p:pic>
      <p:sp>
        <p:nvSpPr>
          <p:cNvPr id="8" name="Content Placeholder 10">
            <a:extLst>
              <a:ext uri="{FF2B5EF4-FFF2-40B4-BE49-F238E27FC236}">
                <a16:creationId xmlns:a16="http://schemas.microsoft.com/office/drawing/2014/main" id="{0B6357A2-6323-454F-A905-65DC3D585F37}"/>
              </a:ext>
            </a:extLst>
          </p:cNvPr>
          <p:cNvSpPr txBox="1">
            <a:spLocks/>
          </p:cNvSpPr>
          <p:nvPr/>
        </p:nvSpPr>
        <p:spPr>
          <a:xfrm>
            <a:off x="9655249" y="6471346"/>
            <a:ext cx="2494711" cy="397164"/>
          </a:xfrm>
          <a:prstGeom prst="rect">
            <a:avLst/>
          </a:prstGeom>
          <a:noFill/>
          <a:ln>
            <a:noFill/>
          </a:ln>
        </p:spPr>
        <p:txBody>
          <a:bodyPr lIns="0" tIns="0" rIns="108000" bIns="0" anchor="ctr">
            <a:normAutofit/>
          </a:bodyPr>
          <a:lstStyle>
            <a:defPPr>
              <a:defRPr lang="en-US"/>
            </a:defPPr>
            <a:lvl1pPr marL="0" algn="l" defTabSz="914400" rtl="0" eaLnBrk="1" latinLnBrk="0" hangingPunct="1">
              <a:defRPr sz="11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dirty="0"/>
              <a:t>Photo credit: </a:t>
            </a:r>
            <a:r>
              <a:rPr lang="en-CA" sz="900" dirty="0"/>
              <a:t>@bruce.digital</a:t>
            </a:r>
            <a:endParaRPr lang="en-US" sz="900" dirty="0"/>
          </a:p>
        </p:txBody>
      </p:sp>
    </p:spTree>
    <p:extLst>
      <p:ext uri="{BB962C8B-B14F-4D97-AF65-F5344CB8AC3E}">
        <p14:creationId xmlns:p14="http://schemas.microsoft.com/office/powerpoint/2010/main" val="129164470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1135" y="1858041"/>
            <a:ext cx="11569729" cy="2853160"/>
          </a:xfrm>
        </p:spPr>
        <p:txBody>
          <a:bodyPr>
            <a:normAutofit/>
          </a:bodyPr>
          <a:lstStyle/>
          <a:p>
            <a:r>
              <a:rPr lang="en-US" dirty="0"/>
              <a:t>Gap analysis </a:t>
            </a:r>
            <a:br>
              <a:rPr lang="en-US" dirty="0"/>
            </a:br>
            <a:r>
              <a:rPr lang="en-US" dirty="0"/>
              <a:t>and </a:t>
            </a:r>
            <a:br>
              <a:rPr lang="en-US" dirty="0"/>
            </a:br>
            <a:r>
              <a:rPr lang="en-US" dirty="0"/>
              <a:t>problem statement</a:t>
            </a:r>
          </a:p>
        </p:txBody>
      </p:sp>
      <p:sp>
        <p:nvSpPr>
          <p:cNvPr id="4" name="Footer Placeholder 3"/>
          <p:cNvSpPr>
            <a:spLocks noGrp="1"/>
          </p:cNvSpPr>
          <p:nvPr>
            <p:ph type="ftr" sz="quarter" idx="11"/>
          </p:nvPr>
        </p:nvSpPr>
        <p:spPr/>
        <p:txBody>
          <a:bodyPr/>
          <a:lstStyle/>
          <a:p>
            <a:r>
              <a:rPr lang="en-US" dirty="0"/>
              <a:t>SMART AGRICULTURAL SYSTEM</a:t>
            </a:r>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10</a:t>
            </a:fld>
            <a:endParaRPr lang="en-US" dirty="0"/>
          </a:p>
        </p:txBody>
      </p:sp>
    </p:spTree>
    <p:extLst>
      <p:ext uri="{BB962C8B-B14F-4D97-AF65-F5344CB8AC3E}">
        <p14:creationId xmlns:p14="http://schemas.microsoft.com/office/powerpoint/2010/main" val="305307630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GAP ANALYSIS </a:t>
            </a:r>
          </a:p>
        </p:txBody>
      </p:sp>
      <p:sp>
        <p:nvSpPr>
          <p:cNvPr id="6" name="Footer Placeholder 5"/>
          <p:cNvSpPr>
            <a:spLocks noGrp="1"/>
          </p:cNvSpPr>
          <p:nvPr>
            <p:ph type="ftr" sz="quarter" idx="11"/>
          </p:nvPr>
        </p:nvSpPr>
        <p:spPr/>
        <p:txBody>
          <a:bodyPr/>
          <a:lstStyle/>
          <a:p>
            <a:r>
              <a:rPr lang="en-US" dirty="0"/>
              <a:t>SMART AGRICULTURAL SYSTEM</a:t>
            </a:r>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11</a:t>
            </a:fld>
            <a:endParaRPr lang="en-US" dirty="0"/>
          </a:p>
        </p:txBody>
      </p:sp>
      <p:graphicFrame>
        <p:nvGraphicFramePr>
          <p:cNvPr id="4" name="Diagram 3">
            <a:extLst>
              <a:ext uri="{FF2B5EF4-FFF2-40B4-BE49-F238E27FC236}">
                <a16:creationId xmlns:a16="http://schemas.microsoft.com/office/drawing/2014/main" id="{D5C2F7BF-5B7C-4797-1AE9-5982E38EAB5E}"/>
              </a:ext>
            </a:extLst>
          </p:cNvPr>
          <p:cNvGraphicFramePr/>
          <p:nvPr>
            <p:extLst>
              <p:ext uri="{D42A27DB-BD31-4B8C-83A1-F6EECF244321}">
                <p14:modId xmlns:p14="http://schemas.microsoft.com/office/powerpoint/2010/main" val="49407939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565849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5A536-5FF1-ACDB-644C-1651F64F10B6}"/>
              </a:ext>
            </a:extLst>
          </p:cNvPr>
          <p:cNvSpPr>
            <a:spLocks noGrp="1"/>
          </p:cNvSpPr>
          <p:nvPr>
            <p:ph type="title"/>
          </p:nvPr>
        </p:nvSpPr>
        <p:spPr>
          <a:xfrm>
            <a:off x="259883" y="434108"/>
            <a:ext cx="11569729" cy="895927"/>
          </a:xfrm>
        </p:spPr>
        <p:txBody>
          <a:bodyPr anchor="ctr">
            <a:normAutofit/>
          </a:bodyPr>
          <a:lstStyle/>
          <a:p>
            <a:r>
              <a:rPr lang="en-US" dirty="0"/>
              <a:t>PROBLEM STATEMENT</a:t>
            </a:r>
          </a:p>
        </p:txBody>
      </p:sp>
      <p:pic>
        <p:nvPicPr>
          <p:cNvPr id="6" name="Content Placeholder 5" descr="Diagram&#10;&#10;Description automatically generated">
            <a:extLst>
              <a:ext uri="{FF2B5EF4-FFF2-40B4-BE49-F238E27FC236}">
                <a16:creationId xmlns:a16="http://schemas.microsoft.com/office/drawing/2014/main" id="{E5907087-6566-40EA-EBC0-D3BF26AA94B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bwMode="auto">
          <a:xfrm>
            <a:off x="2215483" y="1413163"/>
            <a:ext cx="7658527" cy="4595117"/>
          </a:xfrm>
          <a:prstGeom prst="rect">
            <a:avLst/>
          </a:prstGeom>
          <a:noFill/>
          <a:ln>
            <a:noFill/>
          </a:ln>
          <a:extLst>
            <a:ext uri="{53640926-AAD7-44D8-BBD7-CCE9431645EC}">
              <a14:shadowObscured xmlns:a14="http://schemas.microsoft.com/office/drawing/2010/main"/>
            </a:ext>
          </a:extLst>
        </p:spPr>
      </p:pic>
      <p:sp>
        <p:nvSpPr>
          <p:cNvPr id="4" name="Footer Placeholder 3">
            <a:extLst>
              <a:ext uri="{FF2B5EF4-FFF2-40B4-BE49-F238E27FC236}">
                <a16:creationId xmlns:a16="http://schemas.microsoft.com/office/drawing/2014/main" id="{8BBDCDBC-33E4-64FC-09EE-7BB48628641F}"/>
              </a:ext>
            </a:extLst>
          </p:cNvPr>
          <p:cNvSpPr>
            <a:spLocks noGrp="1"/>
          </p:cNvSpPr>
          <p:nvPr>
            <p:ph type="ftr" sz="quarter" idx="11"/>
          </p:nvPr>
        </p:nvSpPr>
        <p:spPr>
          <a:xfrm>
            <a:off x="259882" y="6335309"/>
            <a:ext cx="5226517" cy="250337"/>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8810C271-9F81-8B59-A610-13D522A4E59B}"/>
              </a:ext>
            </a:extLst>
          </p:cNvPr>
          <p:cNvSpPr>
            <a:spLocks noGrp="1"/>
          </p:cNvSpPr>
          <p:nvPr>
            <p:ph type="sldNum" sz="quarter" idx="12"/>
          </p:nvPr>
        </p:nvSpPr>
        <p:spPr>
          <a:xfrm>
            <a:off x="5588000" y="6335309"/>
            <a:ext cx="1016000" cy="250337"/>
          </a:xfrm>
        </p:spPr>
        <p:txBody>
          <a:bodyPr anchor="ctr">
            <a:normAutofit/>
          </a:bodyPr>
          <a:lstStyle/>
          <a:p>
            <a:pPr>
              <a:spcAft>
                <a:spcPts val="600"/>
              </a:spcAft>
            </a:pPr>
            <a:r>
              <a:rPr lang="en-US"/>
              <a:t>PAGE  </a:t>
            </a:r>
            <a:fld id="{93005692-73BE-493E-93AB-ECD6027A7652}" type="slidenum">
              <a:rPr lang="en-US" smtClean="0"/>
              <a:pPr>
                <a:spcAft>
                  <a:spcPts val="600"/>
                </a:spcAft>
              </a:pPr>
              <a:t>12</a:t>
            </a:fld>
            <a:endParaRPr lang="en-US"/>
          </a:p>
        </p:txBody>
      </p:sp>
    </p:spTree>
    <p:extLst>
      <p:ext uri="{BB962C8B-B14F-4D97-AF65-F5344CB8AC3E}">
        <p14:creationId xmlns:p14="http://schemas.microsoft.com/office/powerpoint/2010/main" val="1199676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7591" y="1982804"/>
            <a:ext cx="11569729" cy="2764859"/>
          </a:xfrm>
        </p:spPr>
        <p:txBody>
          <a:bodyPr>
            <a:normAutofit/>
          </a:bodyPr>
          <a:lstStyle/>
          <a:p>
            <a:r>
              <a:rPr lang="en-US" dirty="0"/>
              <a:t>Approach</a:t>
            </a:r>
            <a:br>
              <a:rPr lang="en-US" dirty="0"/>
            </a:br>
            <a:r>
              <a:rPr lang="en-US" dirty="0"/>
              <a:t>and</a:t>
            </a:r>
            <a:br>
              <a:rPr lang="en-US" dirty="0"/>
            </a:br>
            <a:r>
              <a:rPr lang="en-US" dirty="0"/>
              <a:t>methodology</a:t>
            </a:r>
          </a:p>
        </p:txBody>
      </p:sp>
      <p:sp>
        <p:nvSpPr>
          <p:cNvPr id="4" name="Footer Placeholder 3"/>
          <p:cNvSpPr>
            <a:spLocks noGrp="1"/>
          </p:cNvSpPr>
          <p:nvPr>
            <p:ph type="ftr" sz="quarter" idx="11"/>
          </p:nvPr>
        </p:nvSpPr>
        <p:spPr/>
        <p:txBody>
          <a:bodyPr/>
          <a:lstStyle/>
          <a:p>
            <a:r>
              <a:rPr lang="en-US" dirty="0"/>
              <a:t>SMART AGRICULTURAL SYSTEM</a:t>
            </a:r>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13</a:t>
            </a:fld>
            <a:endParaRPr lang="en-US" dirty="0"/>
          </a:p>
        </p:txBody>
      </p:sp>
    </p:spTree>
    <p:extLst>
      <p:ext uri="{BB962C8B-B14F-4D97-AF65-F5344CB8AC3E}">
        <p14:creationId xmlns:p14="http://schemas.microsoft.com/office/powerpoint/2010/main" val="386011078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6" name="Footer Placeholder 5"/>
          <p:cNvSpPr>
            <a:spLocks noGrp="1"/>
          </p:cNvSpPr>
          <p:nvPr>
            <p:ph type="ftr" sz="quarter" idx="11"/>
          </p:nvPr>
        </p:nvSpPr>
        <p:spPr/>
        <p:txBody>
          <a:bodyPr/>
          <a:lstStyle/>
          <a:p>
            <a:r>
              <a:rPr lang="en-US" dirty="0"/>
              <a:t>SMART AGRICULTURAL SYSTEM</a:t>
            </a:r>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14</a:t>
            </a:fld>
            <a:endParaRPr lang="en-US" dirty="0"/>
          </a:p>
        </p:txBody>
      </p:sp>
      <p:graphicFrame>
        <p:nvGraphicFramePr>
          <p:cNvPr id="5" name="Diagram 4">
            <a:extLst>
              <a:ext uri="{FF2B5EF4-FFF2-40B4-BE49-F238E27FC236}">
                <a16:creationId xmlns:a16="http://schemas.microsoft.com/office/drawing/2014/main" id="{8D0635AF-5159-31DD-6DEA-64B616E30535}"/>
              </a:ext>
            </a:extLst>
          </p:cNvPr>
          <p:cNvGraphicFramePr/>
          <p:nvPr>
            <p:extLst>
              <p:ext uri="{D42A27DB-BD31-4B8C-83A1-F6EECF244321}">
                <p14:modId xmlns:p14="http://schemas.microsoft.com/office/powerpoint/2010/main" val="1608738135"/>
              </p:ext>
            </p:extLst>
          </p:nvPr>
        </p:nvGraphicFramePr>
        <p:xfrm>
          <a:off x="1270535" y="719666"/>
          <a:ext cx="8889465" cy="57042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290165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6" name="Footer Placeholder 5"/>
          <p:cNvSpPr>
            <a:spLocks noGrp="1"/>
          </p:cNvSpPr>
          <p:nvPr>
            <p:ph type="ftr" sz="quarter" idx="11"/>
          </p:nvPr>
        </p:nvSpPr>
        <p:spPr/>
        <p:txBody>
          <a:bodyPr/>
          <a:lstStyle/>
          <a:p>
            <a:r>
              <a:rPr lang="en-US" dirty="0"/>
              <a:t>SMART AGRICULTURAL SYSTEM</a:t>
            </a:r>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15</a:t>
            </a:fld>
            <a:endParaRPr lang="en-US" dirty="0"/>
          </a:p>
        </p:txBody>
      </p:sp>
      <p:graphicFrame>
        <p:nvGraphicFramePr>
          <p:cNvPr id="10" name="Diagram 9">
            <a:extLst>
              <a:ext uri="{FF2B5EF4-FFF2-40B4-BE49-F238E27FC236}">
                <a16:creationId xmlns:a16="http://schemas.microsoft.com/office/drawing/2014/main" id="{8CE2ADDB-1D63-A328-6DDA-26F8E2226629}"/>
              </a:ext>
            </a:extLst>
          </p:cNvPr>
          <p:cNvGraphicFramePr/>
          <p:nvPr>
            <p:extLst>
              <p:ext uri="{D42A27DB-BD31-4B8C-83A1-F6EECF244321}">
                <p14:modId xmlns:p14="http://schemas.microsoft.com/office/powerpoint/2010/main" val="322161843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98972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019A5-9BAD-8474-59D5-C49982EB7393}"/>
              </a:ext>
            </a:extLst>
          </p:cNvPr>
          <p:cNvSpPr>
            <a:spLocks noGrp="1"/>
          </p:cNvSpPr>
          <p:nvPr>
            <p:ph type="title"/>
          </p:nvPr>
        </p:nvSpPr>
        <p:spPr/>
        <p:txBody>
          <a:bodyPr/>
          <a:lstStyle/>
          <a:p>
            <a:r>
              <a:rPr lang="en-IN" dirty="0"/>
              <a:t>ARCHITECTURE</a:t>
            </a:r>
          </a:p>
        </p:txBody>
      </p:sp>
      <p:sp>
        <p:nvSpPr>
          <p:cNvPr id="4" name="Footer Placeholder 3">
            <a:extLst>
              <a:ext uri="{FF2B5EF4-FFF2-40B4-BE49-F238E27FC236}">
                <a16:creationId xmlns:a16="http://schemas.microsoft.com/office/drawing/2014/main" id="{E814D960-DF3D-05F5-C4A1-BCA0AE35DD3A}"/>
              </a:ext>
            </a:extLst>
          </p:cNvPr>
          <p:cNvSpPr>
            <a:spLocks noGrp="1"/>
          </p:cNvSpPr>
          <p:nvPr>
            <p:ph type="ftr" sz="quarter" idx="11"/>
          </p:nvPr>
        </p:nvSpPr>
        <p:spPr/>
        <p:txBody>
          <a:bodyPr/>
          <a:lstStyle/>
          <a:p>
            <a:r>
              <a:rPr lang="en-US" dirty="0"/>
              <a:t>SMART AGRICULTURAL SYSTEM</a:t>
            </a:r>
          </a:p>
        </p:txBody>
      </p:sp>
      <p:sp>
        <p:nvSpPr>
          <p:cNvPr id="5" name="Slide Number Placeholder 4">
            <a:extLst>
              <a:ext uri="{FF2B5EF4-FFF2-40B4-BE49-F238E27FC236}">
                <a16:creationId xmlns:a16="http://schemas.microsoft.com/office/drawing/2014/main" id="{95D43416-3F56-2A10-28AB-496C2E0AE629}"/>
              </a:ext>
            </a:extLst>
          </p:cNvPr>
          <p:cNvSpPr>
            <a:spLocks noGrp="1"/>
          </p:cNvSpPr>
          <p:nvPr>
            <p:ph type="sldNum" sz="quarter" idx="12"/>
          </p:nvPr>
        </p:nvSpPr>
        <p:spPr/>
        <p:txBody>
          <a:bodyPr/>
          <a:lstStyle/>
          <a:p>
            <a:r>
              <a:rPr lang="en-US" dirty="0"/>
              <a:t>PAGE  </a:t>
            </a:r>
            <a:fld id="{93005692-73BE-493E-93AB-ECD6027A7652}" type="slidenum">
              <a:rPr lang="en-US" smtClean="0"/>
              <a:pPr/>
              <a:t>16</a:t>
            </a:fld>
            <a:endParaRPr lang="en-US" dirty="0"/>
          </a:p>
        </p:txBody>
      </p:sp>
      <p:pic>
        <p:nvPicPr>
          <p:cNvPr id="7" name="Picture 6">
            <a:extLst>
              <a:ext uri="{FF2B5EF4-FFF2-40B4-BE49-F238E27FC236}">
                <a16:creationId xmlns:a16="http://schemas.microsoft.com/office/drawing/2014/main" id="{043C64AE-173F-15DB-12DB-059F68A69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289" y="1217637"/>
            <a:ext cx="11434913" cy="4974813"/>
          </a:xfrm>
          <a:prstGeom prst="rect">
            <a:avLst/>
          </a:prstGeom>
        </p:spPr>
      </p:pic>
    </p:spTree>
    <p:extLst>
      <p:ext uri="{BB962C8B-B14F-4D97-AF65-F5344CB8AC3E}">
        <p14:creationId xmlns:p14="http://schemas.microsoft.com/office/powerpoint/2010/main" val="63876861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7591" y="2050183"/>
            <a:ext cx="11569729" cy="2726358"/>
          </a:xfrm>
        </p:spPr>
        <p:txBody>
          <a:bodyPr>
            <a:normAutofit/>
          </a:bodyPr>
          <a:lstStyle/>
          <a:p>
            <a:r>
              <a:rPr lang="en-US" dirty="0"/>
              <a:t>Experiments </a:t>
            </a:r>
            <a:br>
              <a:rPr lang="en-US" dirty="0"/>
            </a:br>
            <a:r>
              <a:rPr lang="en-US" dirty="0"/>
              <a:t>and </a:t>
            </a:r>
            <a:br>
              <a:rPr lang="en-US" dirty="0"/>
            </a:br>
            <a:r>
              <a:rPr lang="en-US" dirty="0"/>
              <a:t>results</a:t>
            </a:r>
          </a:p>
        </p:txBody>
      </p:sp>
      <p:sp>
        <p:nvSpPr>
          <p:cNvPr id="4" name="Footer Placeholder 3"/>
          <p:cNvSpPr>
            <a:spLocks noGrp="1"/>
          </p:cNvSpPr>
          <p:nvPr>
            <p:ph type="ftr" sz="quarter" idx="11"/>
          </p:nvPr>
        </p:nvSpPr>
        <p:spPr/>
        <p:txBody>
          <a:bodyPr/>
          <a:lstStyle/>
          <a:p>
            <a:r>
              <a:rPr lang="en-US" dirty="0"/>
              <a:t>SMART AGRICULTURAL SYSTEM</a:t>
            </a:r>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17</a:t>
            </a:fld>
            <a:endParaRPr lang="en-US" dirty="0"/>
          </a:p>
        </p:txBody>
      </p:sp>
    </p:spTree>
    <p:extLst>
      <p:ext uri="{BB962C8B-B14F-4D97-AF65-F5344CB8AC3E}">
        <p14:creationId xmlns:p14="http://schemas.microsoft.com/office/powerpoint/2010/main" val="203892200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RESULTS</a:t>
            </a:r>
          </a:p>
        </p:txBody>
      </p:sp>
      <p:sp>
        <p:nvSpPr>
          <p:cNvPr id="3" name="Content Placeholder 2"/>
          <p:cNvSpPr>
            <a:spLocks noGrp="1"/>
          </p:cNvSpPr>
          <p:nvPr>
            <p:ph idx="1"/>
          </p:nvPr>
        </p:nvSpPr>
        <p:spPr/>
        <p:txBody>
          <a:bodyPr>
            <a:normAutofit/>
          </a:bodyPr>
          <a:lstStyle/>
          <a:p>
            <a:pPr marL="0" indent="0">
              <a:buNone/>
            </a:pPr>
            <a:r>
              <a:rPr lang="en-US" sz="2000" dirty="0"/>
              <a:t>The process of collection of data is done very effectively and efficiently. The ultimate aim of the project was to give proper predictions to the agriculture workers so the crops can grow optimally and sustainably. </a:t>
            </a:r>
          </a:p>
          <a:p>
            <a:pPr marL="0" indent="0">
              <a:spcBef>
                <a:spcPts val="0"/>
              </a:spcBef>
              <a:buNone/>
            </a:pPr>
            <a:r>
              <a:rPr lang="en-US" sz="2000" dirty="0"/>
              <a:t>By hit and trial methods, we decided on a model that gave us a good accuracy and least error.</a:t>
            </a:r>
          </a:p>
          <a:p>
            <a:pPr marL="0" indent="0">
              <a:buNone/>
            </a:pPr>
            <a:endParaRPr lang="en-US" sz="2000" dirty="0"/>
          </a:p>
        </p:txBody>
      </p:sp>
      <p:sp>
        <p:nvSpPr>
          <p:cNvPr id="6" name="Footer Placeholder 5"/>
          <p:cNvSpPr>
            <a:spLocks noGrp="1"/>
          </p:cNvSpPr>
          <p:nvPr>
            <p:ph type="ftr" sz="quarter" idx="11"/>
          </p:nvPr>
        </p:nvSpPr>
        <p:spPr/>
        <p:txBody>
          <a:bodyPr/>
          <a:lstStyle/>
          <a:p>
            <a:r>
              <a:rPr lang="en-US" dirty="0"/>
              <a:t>SMART AGRICULTURAL SYSTEM</a:t>
            </a:r>
          </a:p>
        </p:txBody>
      </p:sp>
      <p:sp>
        <p:nvSpPr>
          <p:cNvPr id="7" name="Slide Number Placeholder 6"/>
          <p:cNvSpPr>
            <a:spLocks noGrp="1"/>
          </p:cNvSpPr>
          <p:nvPr>
            <p:ph type="sldNum" sz="quarter" idx="12"/>
          </p:nvPr>
        </p:nvSpPr>
        <p:spPr>
          <a:xfrm>
            <a:off x="5588000" y="6460434"/>
            <a:ext cx="1016000" cy="250337"/>
          </a:xfrm>
        </p:spPr>
        <p:txBody>
          <a:bodyPr/>
          <a:lstStyle/>
          <a:p>
            <a:r>
              <a:rPr lang="en-US" dirty="0"/>
              <a:t>PAGE  </a:t>
            </a:r>
            <a:fld id="{93005692-73BE-493E-93AB-ECD6027A7652}" type="slidenum">
              <a:rPr lang="en-US" smtClean="0"/>
              <a:pPr/>
              <a:t>18</a:t>
            </a:fld>
            <a:endParaRPr lang="en-US" dirty="0"/>
          </a:p>
        </p:txBody>
      </p:sp>
      <p:pic>
        <p:nvPicPr>
          <p:cNvPr id="5" name="Picture 4">
            <a:extLst>
              <a:ext uri="{FF2B5EF4-FFF2-40B4-BE49-F238E27FC236}">
                <a16:creationId xmlns:a16="http://schemas.microsoft.com/office/drawing/2014/main" id="{9E47D7A2-3FB2-E73E-B152-E1E7EE8E0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920" y="2826111"/>
            <a:ext cx="5467651" cy="3482279"/>
          </a:xfrm>
          <a:prstGeom prst="rect">
            <a:avLst/>
          </a:prstGeom>
        </p:spPr>
      </p:pic>
    </p:spTree>
    <p:extLst>
      <p:ext uri="{BB962C8B-B14F-4D97-AF65-F5344CB8AC3E}">
        <p14:creationId xmlns:p14="http://schemas.microsoft.com/office/powerpoint/2010/main" val="186945619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RESULTS</a:t>
            </a:r>
          </a:p>
        </p:txBody>
      </p:sp>
      <p:sp>
        <p:nvSpPr>
          <p:cNvPr id="3" name="Content Placeholder 2"/>
          <p:cNvSpPr>
            <a:spLocks noGrp="1"/>
          </p:cNvSpPr>
          <p:nvPr>
            <p:ph idx="1"/>
          </p:nvPr>
        </p:nvSpPr>
        <p:spPr>
          <a:xfrm>
            <a:off x="259882" y="1413164"/>
            <a:ext cx="11569729" cy="1686172"/>
          </a:xfrm>
        </p:spPr>
        <p:txBody>
          <a:bodyPr/>
          <a:lstStyle/>
          <a:p>
            <a:pPr marL="0" indent="0">
              <a:buNone/>
            </a:pPr>
            <a:r>
              <a:rPr lang="en-US" dirty="0"/>
              <a:t>The model discussed gives us a good accuracy and predicts the labels correctly with minimized error.</a:t>
            </a:r>
          </a:p>
          <a:p>
            <a:pPr marL="0" indent="0">
              <a:buNone/>
            </a:pPr>
            <a:r>
              <a:rPr lang="en-US" dirty="0"/>
              <a:t>The accuracy and error is as follows: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Footer Placeholder 5"/>
          <p:cNvSpPr>
            <a:spLocks noGrp="1"/>
          </p:cNvSpPr>
          <p:nvPr>
            <p:ph type="ftr" sz="quarter" idx="11"/>
          </p:nvPr>
        </p:nvSpPr>
        <p:spPr/>
        <p:txBody>
          <a:bodyPr/>
          <a:lstStyle/>
          <a:p>
            <a:r>
              <a:rPr lang="en-US" dirty="0"/>
              <a:t>SMART AGRICULTURAL SYSTEM</a:t>
            </a:r>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19</a:t>
            </a:fld>
            <a:endParaRPr lang="en-US" dirty="0"/>
          </a:p>
        </p:txBody>
      </p:sp>
      <p:pic>
        <p:nvPicPr>
          <p:cNvPr id="5" name="Picture 4">
            <a:extLst>
              <a:ext uri="{FF2B5EF4-FFF2-40B4-BE49-F238E27FC236}">
                <a16:creationId xmlns:a16="http://schemas.microsoft.com/office/drawing/2014/main" id="{DA3D18ED-BA0D-1D51-9708-A1B65E93E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196" y="3385086"/>
            <a:ext cx="9774764" cy="917408"/>
          </a:xfrm>
          <a:prstGeom prst="rect">
            <a:avLst/>
          </a:prstGeom>
          <a:ln>
            <a:solidFill>
              <a:schemeClr val="tx1"/>
            </a:solidFill>
          </a:ln>
        </p:spPr>
      </p:pic>
      <p:sp>
        <p:nvSpPr>
          <p:cNvPr id="8" name="TextBox 7">
            <a:extLst>
              <a:ext uri="{FF2B5EF4-FFF2-40B4-BE49-F238E27FC236}">
                <a16:creationId xmlns:a16="http://schemas.microsoft.com/office/drawing/2014/main" id="{ED27D28D-BA78-51E9-6F09-1C1D89CB333D}"/>
              </a:ext>
            </a:extLst>
          </p:cNvPr>
          <p:cNvSpPr txBox="1"/>
          <p:nvPr/>
        </p:nvSpPr>
        <p:spPr>
          <a:xfrm>
            <a:off x="529389" y="4861701"/>
            <a:ext cx="10982426" cy="646331"/>
          </a:xfrm>
          <a:prstGeom prst="rect">
            <a:avLst/>
          </a:prstGeom>
          <a:noFill/>
        </p:spPr>
        <p:txBody>
          <a:bodyPr wrap="square" rtlCol="0">
            <a:spAutoFit/>
          </a:bodyPr>
          <a:lstStyle/>
          <a:p>
            <a:pPr algn="ctr"/>
            <a:r>
              <a:rPr lang="en-IN" dirty="0"/>
              <a:t>We will now discuss examples of our input and prediction output given by the model to the user’s smartphone.</a:t>
            </a:r>
          </a:p>
        </p:txBody>
      </p:sp>
    </p:spTree>
    <p:extLst>
      <p:ext uri="{BB962C8B-B14F-4D97-AF65-F5344CB8AC3E}">
        <p14:creationId xmlns:p14="http://schemas.microsoft.com/office/powerpoint/2010/main" val="110157411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7591" y="3027876"/>
            <a:ext cx="11569729" cy="1046019"/>
          </a:xfrm>
        </p:spPr>
        <p:txBody>
          <a:bodyPr/>
          <a:lstStyle/>
          <a:p>
            <a:r>
              <a:rPr lang="en-US" dirty="0"/>
              <a:t>MOTIVATION</a:t>
            </a:r>
          </a:p>
        </p:txBody>
      </p:sp>
      <p:sp>
        <p:nvSpPr>
          <p:cNvPr id="4" name="Footer Placeholder 3"/>
          <p:cNvSpPr>
            <a:spLocks noGrp="1"/>
          </p:cNvSpPr>
          <p:nvPr>
            <p:ph type="ftr" sz="quarter" idx="11"/>
          </p:nvPr>
        </p:nvSpPr>
        <p:spPr/>
        <p:txBody>
          <a:bodyPr/>
          <a:lstStyle/>
          <a:p>
            <a:r>
              <a:rPr lang="en-US" dirty="0"/>
              <a:t>SMART AGRICULTURAL SYSTEM</a:t>
            </a:r>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2</a:t>
            </a:fld>
            <a:endParaRPr lang="en-US" dirty="0"/>
          </a:p>
        </p:txBody>
      </p:sp>
    </p:spTree>
    <p:extLst>
      <p:ext uri="{BB962C8B-B14F-4D97-AF65-F5344CB8AC3E}">
        <p14:creationId xmlns:p14="http://schemas.microsoft.com/office/powerpoint/2010/main" val="260015171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1</a:t>
            </a:r>
          </a:p>
        </p:txBody>
      </p:sp>
      <p:sp>
        <p:nvSpPr>
          <p:cNvPr id="6" name="Footer Placeholder 5"/>
          <p:cNvSpPr>
            <a:spLocks noGrp="1"/>
          </p:cNvSpPr>
          <p:nvPr>
            <p:ph type="ftr" sz="quarter" idx="11"/>
          </p:nvPr>
        </p:nvSpPr>
        <p:spPr/>
        <p:txBody>
          <a:bodyPr/>
          <a:lstStyle/>
          <a:p>
            <a:r>
              <a:rPr lang="en-US" dirty="0"/>
              <a:t>SMART AGRICULTURAL SYSTEM</a:t>
            </a:r>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20</a:t>
            </a:fld>
            <a:endParaRPr lang="en-US" dirty="0"/>
          </a:p>
        </p:txBody>
      </p:sp>
      <p:pic>
        <p:nvPicPr>
          <p:cNvPr id="1026" name="Picture 2">
            <a:extLst>
              <a:ext uri="{FF2B5EF4-FFF2-40B4-BE49-F238E27FC236}">
                <a16:creationId xmlns:a16="http://schemas.microsoft.com/office/drawing/2014/main" id="{073B1A5F-8B38-A3D5-F94E-3D2A3767D11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870841" y="2006007"/>
            <a:ext cx="6555905" cy="78239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169F9BB-CD45-E90C-A9BC-BFE0159E872A}"/>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89351" y="4110698"/>
            <a:ext cx="11404213" cy="16379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EFF53272-31D6-9539-E824-529463FA0FD9}"/>
              </a:ext>
            </a:extLst>
          </p:cNvPr>
          <p:cNvSpPr>
            <a:spLocks noChangeArrowheads="1"/>
          </p:cNvSpPr>
          <p:nvPr/>
        </p:nvSpPr>
        <p:spPr bwMode="auto">
          <a:xfrm>
            <a:off x="452060" y="1436775"/>
            <a:ext cx="6025742"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2000" b="0" i="0" u="none" strike="noStrike" cap="none" normalizeH="0" baseline="0" dirty="0">
                <a:ln>
                  <a:noFill/>
                </a:ln>
                <a:solidFill>
                  <a:schemeClr val="tx1"/>
                </a:solidFill>
                <a:effectLst/>
                <a:latin typeface="Century" panose="02040604050505020304" pitchFamily="18" charset="0"/>
                <a:ea typeface="Times New Roman" panose="02020603050405020304" pitchFamily="18" charset="0"/>
                <a:cs typeface="Calibri" panose="020F0502020204030204" pitchFamily="34" charset="0"/>
              </a:rPr>
              <a:t>Input to the model from IoT architecture: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en-US" sz="1800" b="0" i="0" u="none" strike="noStrike" cap="none" normalizeH="0" baseline="0" dirty="0">
              <a:ln>
                <a:noFill/>
              </a:ln>
              <a:solidFill>
                <a:schemeClr val="tx1"/>
              </a:solidFill>
              <a:effectLst/>
              <a:latin typeface="Century" panose="02040604050505020304" pitchFamily="18" charset="0"/>
            </a:endParaRPr>
          </a:p>
        </p:txBody>
      </p:sp>
      <p:sp>
        <p:nvSpPr>
          <p:cNvPr id="9" name="Rectangle 5">
            <a:extLst>
              <a:ext uri="{FF2B5EF4-FFF2-40B4-BE49-F238E27FC236}">
                <a16:creationId xmlns:a16="http://schemas.microsoft.com/office/drawing/2014/main" id="{851F9325-FFEC-CCD1-516B-A150FA7455FB}"/>
              </a:ext>
            </a:extLst>
          </p:cNvPr>
          <p:cNvSpPr>
            <a:spLocks noChangeArrowheads="1"/>
          </p:cNvSpPr>
          <p:nvPr/>
        </p:nvSpPr>
        <p:spPr bwMode="auto">
          <a:xfrm>
            <a:off x="1037688" y="487694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endParaRPr kumimoji="0" lang="en-CA"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9FE1A95-4A5A-3CF1-9209-1CA687B518C1}"/>
              </a:ext>
            </a:extLst>
          </p:cNvPr>
          <p:cNvSpPr txBox="1"/>
          <p:nvPr/>
        </p:nvSpPr>
        <p:spPr>
          <a:xfrm>
            <a:off x="436813" y="3270320"/>
            <a:ext cx="7176769" cy="400110"/>
          </a:xfrm>
          <a:prstGeom prst="rect">
            <a:avLst/>
          </a:prstGeom>
          <a:noFill/>
        </p:spPr>
        <p:txBody>
          <a:bodyPr wrap="square" rtlCol="0">
            <a:spAutoFit/>
          </a:bodyPr>
          <a:lstStyle/>
          <a:p>
            <a:r>
              <a:rPr kumimoji="0" lang="en-CA" altLang="en-US" sz="2000" b="0" i="0" u="none" strike="noStrike" cap="none" normalizeH="0" baseline="0" dirty="0">
                <a:ln>
                  <a:noFill/>
                </a:ln>
                <a:solidFill>
                  <a:schemeClr val="tx1"/>
                </a:solidFill>
                <a:effectLst/>
                <a:latin typeface="Century" panose="02040604050505020304" pitchFamily="18" charset="0"/>
                <a:ea typeface="Times New Roman" panose="02020603050405020304" pitchFamily="18" charset="0"/>
                <a:cs typeface="Calibri" panose="020F0502020204030204" pitchFamily="34" charset="0"/>
              </a:rPr>
              <a:t>Output of the model sent via mail</a:t>
            </a:r>
          </a:p>
        </p:txBody>
      </p:sp>
    </p:spTree>
    <p:extLst>
      <p:ext uri="{BB962C8B-B14F-4D97-AF65-F5344CB8AC3E}">
        <p14:creationId xmlns:p14="http://schemas.microsoft.com/office/powerpoint/2010/main" val="239308116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2</a:t>
            </a:r>
          </a:p>
        </p:txBody>
      </p:sp>
      <p:sp>
        <p:nvSpPr>
          <p:cNvPr id="6" name="Footer Placeholder 5"/>
          <p:cNvSpPr>
            <a:spLocks noGrp="1"/>
          </p:cNvSpPr>
          <p:nvPr>
            <p:ph type="ftr" sz="quarter" idx="11"/>
          </p:nvPr>
        </p:nvSpPr>
        <p:spPr/>
        <p:txBody>
          <a:bodyPr/>
          <a:lstStyle/>
          <a:p>
            <a:r>
              <a:rPr lang="en-US" dirty="0"/>
              <a:t>SMART AGRICULTURAL SYSTEM</a:t>
            </a:r>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21</a:t>
            </a:fld>
            <a:endParaRPr lang="en-US" dirty="0"/>
          </a:p>
        </p:txBody>
      </p:sp>
      <p:sp>
        <p:nvSpPr>
          <p:cNvPr id="5" name="Rectangle 3">
            <a:extLst>
              <a:ext uri="{FF2B5EF4-FFF2-40B4-BE49-F238E27FC236}">
                <a16:creationId xmlns:a16="http://schemas.microsoft.com/office/drawing/2014/main" id="{EFF53272-31D6-9539-E824-529463FA0FD9}"/>
              </a:ext>
            </a:extLst>
          </p:cNvPr>
          <p:cNvSpPr>
            <a:spLocks noChangeArrowheads="1"/>
          </p:cNvSpPr>
          <p:nvPr/>
        </p:nvSpPr>
        <p:spPr bwMode="auto">
          <a:xfrm>
            <a:off x="452060" y="1436775"/>
            <a:ext cx="6025742"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2000" b="0" i="0" u="none" strike="noStrike" cap="none" normalizeH="0" baseline="0" dirty="0">
                <a:ln>
                  <a:noFill/>
                </a:ln>
                <a:solidFill>
                  <a:schemeClr val="tx1"/>
                </a:solidFill>
                <a:effectLst/>
                <a:latin typeface="Century" panose="02040604050505020304" pitchFamily="18" charset="0"/>
                <a:ea typeface="Times New Roman" panose="02020603050405020304" pitchFamily="18" charset="0"/>
                <a:cs typeface="Calibri" panose="020F0502020204030204" pitchFamily="34" charset="0"/>
              </a:rPr>
              <a:t>Input to the model from IoT architecture: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en-US" sz="1800" b="0" i="0" u="none" strike="noStrike" cap="none" normalizeH="0" baseline="0" dirty="0">
              <a:ln>
                <a:noFill/>
              </a:ln>
              <a:solidFill>
                <a:schemeClr val="tx1"/>
              </a:solidFill>
              <a:effectLst/>
              <a:latin typeface="Century" panose="02040604050505020304" pitchFamily="18" charset="0"/>
            </a:endParaRPr>
          </a:p>
        </p:txBody>
      </p:sp>
      <p:sp>
        <p:nvSpPr>
          <p:cNvPr id="9" name="Rectangle 5">
            <a:extLst>
              <a:ext uri="{FF2B5EF4-FFF2-40B4-BE49-F238E27FC236}">
                <a16:creationId xmlns:a16="http://schemas.microsoft.com/office/drawing/2014/main" id="{851F9325-FFEC-CCD1-516B-A150FA7455FB}"/>
              </a:ext>
            </a:extLst>
          </p:cNvPr>
          <p:cNvSpPr>
            <a:spLocks noChangeArrowheads="1"/>
          </p:cNvSpPr>
          <p:nvPr/>
        </p:nvSpPr>
        <p:spPr bwMode="auto">
          <a:xfrm>
            <a:off x="1037688" y="487694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endParaRPr kumimoji="0" lang="en-CA"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9FE1A95-4A5A-3CF1-9209-1CA687B518C1}"/>
              </a:ext>
            </a:extLst>
          </p:cNvPr>
          <p:cNvSpPr txBox="1"/>
          <p:nvPr/>
        </p:nvSpPr>
        <p:spPr>
          <a:xfrm>
            <a:off x="436813" y="2914184"/>
            <a:ext cx="7176769" cy="400110"/>
          </a:xfrm>
          <a:prstGeom prst="rect">
            <a:avLst/>
          </a:prstGeom>
          <a:noFill/>
        </p:spPr>
        <p:txBody>
          <a:bodyPr wrap="square" rtlCol="0">
            <a:spAutoFit/>
          </a:bodyPr>
          <a:lstStyle/>
          <a:p>
            <a:r>
              <a:rPr kumimoji="0" lang="en-CA" altLang="en-US" sz="2000" b="0" i="0" u="none" strike="noStrike" cap="none" normalizeH="0" baseline="0" dirty="0">
                <a:ln>
                  <a:noFill/>
                </a:ln>
                <a:solidFill>
                  <a:schemeClr val="tx1"/>
                </a:solidFill>
                <a:effectLst/>
                <a:latin typeface="Century" panose="02040604050505020304" pitchFamily="18" charset="0"/>
                <a:ea typeface="Times New Roman" panose="02020603050405020304" pitchFamily="18" charset="0"/>
                <a:cs typeface="Calibri" panose="020F0502020204030204" pitchFamily="34" charset="0"/>
              </a:rPr>
              <a:t>Output of the model sent via mail</a:t>
            </a:r>
          </a:p>
        </p:txBody>
      </p:sp>
      <p:pic>
        <p:nvPicPr>
          <p:cNvPr id="11" name="Picture 10">
            <a:extLst>
              <a:ext uri="{FF2B5EF4-FFF2-40B4-BE49-F238E27FC236}">
                <a16:creationId xmlns:a16="http://schemas.microsoft.com/office/drawing/2014/main" id="{8F591BAC-E6CF-E4E0-16B1-8BF3DC347788}"/>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380341" y="1925279"/>
            <a:ext cx="7176768" cy="798973"/>
          </a:xfrm>
          <a:prstGeom prst="rect">
            <a:avLst/>
          </a:prstGeom>
          <a:noFill/>
          <a:ln>
            <a:solidFill>
              <a:schemeClr val="tx1"/>
            </a:solidFill>
          </a:ln>
        </p:spPr>
      </p:pic>
      <p:pic>
        <p:nvPicPr>
          <p:cNvPr id="12" name="Picture 11">
            <a:extLst>
              <a:ext uri="{FF2B5EF4-FFF2-40B4-BE49-F238E27FC236}">
                <a16:creationId xmlns:a16="http://schemas.microsoft.com/office/drawing/2014/main" id="{F4884217-FA5E-08D4-02D0-D785D3F0CA53}"/>
              </a:ext>
            </a:extLst>
          </p:cNvPr>
          <p:cNvPicPr/>
          <p:nvPr/>
        </p:nvPicPr>
        <p:blipFill rotWithShape="1">
          <a:blip r:embed="rId4" r:link="rId5">
            <a:extLst>
              <a:ext uri="{28A0092B-C50C-407E-A947-70E740481C1C}">
                <a14:useLocalDpi xmlns:a14="http://schemas.microsoft.com/office/drawing/2010/main" val="0"/>
              </a:ext>
            </a:extLst>
          </a:blip>
          <a:srcRect b="19442"/>
          <a:stretch/>
        </p:blipFill>
        <p:spPr bwMode="auto">
          <a:xfrm>
            <a:off x="793750" y="3630798"/>
            <a:ext cx="10604500" cy="2404239"/>
          </a:xfrm>
          <a:prstGeom prst="rect">
            <a:avLst/>
          </a:prstGeom>
          <a:noFill/>
          <a:ln>
            <a:solidFill>
              <a:schemeClr val="tx1"/>
            </a:solidFill>
          </a:ln>
        </p:spPr>
      </p:pic>
    </p:spTree>
    <p:extLst>
      <p:ext uri="{BB962C8B-B14F-4D97-AF65-F5344CB8AC3E}">
        <p14:creationId xmlns:p14="http://schemas.microsoft.com/office/powerpoint/2010/main" val="11087795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3</a:t>
            </a:r>
          </a:p>
        </p:txBody>
      </p:sp>
      <p:sp>
        <p:nvSpPr>
          <p:cNvPr id="6" name="Footer Placeholder 5"/>
          <p:cNvSpPr>
            <a:spLocks noGrp="1"/>
          </p:cNvSpPr>
          <p:nvPr>
            <p:ph type="ftr" sz="quarter" idx="11"/>
          </p:nvPr>
        </p:nvSpPr>
        <p:spPr/>
        <p:txBody>
          <a:bodyPr/>
          <a:lstStyle/>
          <a:p>
            <a:r>
              <a:rPr lang="en-US" dirty="0"/>
              <a:t>SMART AGRICULTURAL SYSTEM</a:t>
            </a:r>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22</a:t>
            </a:fld>
            <a:endParaRPr lang="en-US" dirty="0"/>
          </a:p>
        </p:txBody>
      </p:sp>
      <p:sp>
        <p:nvSpPr>
          <p:cNvPr id="5" name="Rectangle 3">
            <a:extLst>
              <a:ext uri="{FF2B5EF4-FFF2-40B4-BE49-F238E27FC236}">
                <a16:creationId xmlns:a16="http://schemas.microsoft.com/office/drawing/2014/main" id="{EFF53272-31D6-9539-E824-529463FA0FD9}"/>
              </a:ext>
            </a:extLst>
          </p:cNvPr>
          <p:cNvSpPr>
            <a:spLocks noChangeArrowheads="1"/>
          </p:cNvSpPr>
          <p:nvPr/>
        </p:nvSpPr>
        <p:spPr bwMode="auto">
          <a:xfrm>
            <a:off x="452060" y="1436775"/>
            <a:ext cx="6025742"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2000" b="0" i="0" u="none" strike="noStrike" cap="none" normalizeH="0" baseline="0" dirty="0">
                <a:ln>
                  <a:noFill/>
                </a:ln>
                <a:solidFill>
                  <a:schemeClr val="tx1"/>
                </a:solidFill>
                <a:effectLst/>
                <a:latin typeface="Century" panose="02040604050505020304" pitchFamily="18" charset="0"/>
                <a:ea typeface="Times New Roman" panose="02020603050405020304" pitchFamily="18" charset="0"/>
                <a:cs typeface="Calibri" panose="020F0502020204030204" pitchFamily="34" charset="0"/>
              </a:rPr>
              <a:t>Input to the model from IoT architecture: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en-US" sz="1800" b="0" i="0" u="none" strike="noStrike" cap="none" normalizeH="0" baseline="0" dirty="0">
              <a:ln>
                <a:noFill/>
              </a:ln>
              <a:solidFill>
                <a:schemeClr val="tx1"/>
              </a:solidFill>
              <a:effectLst/>
              <a:latin typeface="Century" panose="02040604050505020304" pitchFamily="18" charset="0"/>
            </a:endParaRPr>
          </a:p>
        </p:txBody>
      </p:sp>
      <p:sp>
        <p:nvSpPr>
          <p:cNvPr id="9" name="Rectangle 5">
            <a:extLst>
              <a:ext uri="{FF2B5EF4-FFF2-40B4-BE49-F238E27FC236}">
                <a16:creationId xmlns:a16="http://schemas.microsoft.com/office/drawing/2014/main" id="{851F9325-FFEC-CCD1-516B-A150FA7455FB}"/>
              </a:ext>
            </a:extLst>
          </p:cNvPr>
          <p:cNvSpPr>
            <a:spLocks noChangeArrowheads="1"/>
          </p:cNvSpPr>
          <p:nvPr/>
        </p:nvSpPr>
        <p:spPr bwMode="auto">
          <a:xfrm>
            <a:off x="1037688" y="487694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endParaRPr kumimoji="0" lang="en-CA"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39FE1A95-4A5A-3CF1-9209-1CA687B518C1}"/>
              </a:ext>
            </a:extLst>
          </p:cNvPr>
          <p:cNvSpPr txBox="1"/>
          <p:nvPr/>
        </p:nvSpPr>
        <p:spPr>
          <a:xfrm>
            <a:off x="436813" y="2914184"/>
            <a:ext cx="7176769" cy="400110"/>
          </a:xfrm>
          <a:prstGeom prst="rect">
            <a:avLst/>
          </a:prstGeom>
          <a:noFill/>
        </p:spPr>
        <p:txBody>
          <a:bodyPr wrap="square" rtlCol="0">
            <a:spAutoFit/>
          </a:bodyPr>
          <a:lstStyle/>
          <a:p>
            <a:r>
              <a:rPr kumimoji="0" lang="en-CA" altLang="en-US" sz="2000" b="0" i="0" u="none" strike="noStrike" cap="none" normalizeH="0" baseline="0" dirty="0">
                <a:ln>
                  <a:noFill/>
                </a:ln>
                <a:solidFill>
                  <a:schemeClr val="tx1"/>
                </a:solidFill>
                <a:effectLst/>
                <a:latin typeface="Century" panose="02040604050505020304" pitchFamily="18" charset="0"/>
                <a:ea typeface="Times New Roman" panose="02020603050405020304" pitchFamily="18" charset="0"/>
                <a:cs typeface="Calibri" panose="020F0502020204030204" pitchFamily="34" charset="0"/>
              </a:rPr>
              <a:t>Output of the model sent via mail</a:t>
            </a:r>
          </a:p>
        </p:txBody>
      </p:sp>
      <p:pic>
        <p:nvPicPr>
          <p:cNvPr id="11" name="Picture 10">
            <a:extLst>
              <a:ext uri="{FF2B5EF4-FFF2-40B4-BE49-F238E27FC236}">
                <a16:creationId xmlns:a16="http://schemas.microsoft.com/office/drawing/2014/main" id="{8F591BAC-E6CF-E4E0-16B1-8BF3DC347788}"/>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380341" y="1925279"/>
            <a:ext cx="7176768" cy="798973"/>
          </a:xfrm>
          <a:prstGeom prst="rect">
            <a:avLst/>
          </a:prstGeom>
          <a:noFill/>
          <a:ln>
            <a:solidFill>
              <a:schemeClr val="tx1"/>
            </a:solidFill>
          </a:ln>
        </p:spPr>
      </p:pic>
      <p:pic>
        <p:nvPicPr>
          <p:cNvPr id="13" name="Picture 12">
            <a:extLst>
              <a:ext uri="{FF2B5EF4-FFF2-40B4-BE49-F238E27FC236}">
                <a16:creationId xmlns:a16="http://schemas.microsoft.com/office/drawing/2014/main" id="{BC5C10E3-DACD-90A3-2F74-1AAF5370BBC6}"/>
              </a:ext>
            </a:extLst>
          </p:cNvPr>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745725" y="3595137"/>
            <a:ext cx="10623550" cy="2305050"/>
          </a:xfrm>
          <a:prstGeom prst="rect">
            <a:avLst/>
          </a:prstGeom>
          <a:noFill/>
          <a:ln>
            <a:noFill/>
          </a:ln>
        </p:spPr>
      </p:pic>
    </p:spTree>
    <p:extLst>
      <p:ext uri="{BB962C8B-B14F-4D97-AF65-F5344CB8AC3E}">
        <p14:creationId xmlns:p14="http://schemas.microsoft.com/office/powerpoint/2010/main" val="259747605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55389F-361B-4C9E-E440-808812616E7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088DDAC-D55D-1385-5254-BD093F3575B8}"/>
              </a:ext>
            </a:extLst>
          </p:cNvPr>
          <p:cNvSpPr>
            <a:spLocks noGrp="1"/>
          </p:cNvSpPr>
          <p:nvPr>
            <p:ph type="title"/>
          </p:nvPr>
        </p:nvSpPr>
        <p:spPr/>
        <p:txBody>
          <a:bodyPr/>
          <a:lstStyle/>
          <a:p>
            <a:r>
              <a:rPr lang="en-US" dirty="0"/>
              <a:t>questions</a:t>
            </a:r>
          </a:p>
        </p:txBody>
      </p:sp>
      <p:sp>
        <p:nvSpPr>
          <p:cNvPr id="4" name="Footer Placeholder 3">
            <a:extLst>
              <a:ext uri="{FF2B5EF4-FFF2-40B4-BE49-F238E27FC236}">
                <a16:creationId xmlns:a16="http://schemas.microsoft.com/office/drawing/2014/main" id="{144D6BFC-7735-7BD3-9DE1-6670663D0B88}"/>
              </a:ext>
            </a:extLst>
          </p:cNvPr>
          <p:cNvSpPr>
            <a:spLocks noGrp="1"/>
          </p:cNvSpPr>
          <p:nvPr>
            <p:ph type="ftr" sz="quarter" idx="11"/>
          </p:nvPr>
        </p:nvSpPr>
        <p:spPr/>
        <p:txBody>
          <a:bodyPr/>
          <a:lstStyle/>
          <a:p>
            <a:r>
              <a:rPr lang="en-US" dirty="0"/>
              <a:t>SMART AGRICULTURAL SYSTEM</a:t>
            </a:r>
          </a:p>
        </p:txBody>
      </p:sp>
      <p:sp>
        <p:nvSpPr>
          <p:cNvPr id="5" name="Slide Number Placeholder 4">
            <a:extLst>
              <a:ext uri="{FF2B5EF4-FFF2-40B4-BE49-F238E27FC236}">
                <a16:creationId xmlns:a16="http://schemas.microsoft.com/office/drawing/2014/main" id="{A471A9DD-A206-F416-A65D-0BD2F62A2543}"/>
              </a:ext>
            </a:extLst>
          </p:cNvPr>
          <p:cNvSpPr>
            <a:spLocks noGrp="1"/>
          </p:cNvSpPr>
          <p:nvPr>
            <p:ph type="sldNum" sz="quarter" idx="12"/>
          </p:nvPr>
        </p:nvSpPr>
        <p:spPr/>
        <p:txBody>
          <a:bodyPr/>
          <a:lstStyle/>
          <a:p>
            <a:r>
              <a:rPr lang="en-US"/>
              <a:t>PAGE  </a:t>
            </a:r>
            <a:fld id="{93005692-73BE-493E-93AB-ECD6027A7652}" type="slidenum">
              <a:rPr lang="en-US" smtClean="0"/>
              <a:pPr/>
              <a:t>23</a:t>
            </a:fld>
            <a:endParaRPr lang="en-US" dirty="0"/>
          </a:p>
        </p:txBody>
      </p:sp>
    </p:spTree>
    <p:extLst>
      <p:ext uri="{BB962C8B-B14F-4D97-AF65-F5344CB8AC3E}">
        <p14:creationId xmlns:p14="http://schemas.microsoft.com/office/powerpoint/2010/main" val="311102933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F4B359-2817-5F7F-AF4B-EB195CD8A771}"/>
              </a:ext>
            </a:extLst>
          </p:cNvPr>
          <p:cNvSpPr>
            <a:spLocks noGrp="1"/>
          </p:cNvSpPr>
          <p:nvPr>
            <p:ph type="body" sz="quarter" idx="13"/>
          </p:nvPr>
        </p:nvSpPr>
        <p:spPr>
          <a:xfrm>
            <a:off x="259883" y="1783484"/>
            <a:ext cx="6344118" cy="550345"/>
          </a:xfrm>
        </p:spPr>
        <p:txBody>
          <a:bodyPr>
            <a:normAutofit/>
          </a:bodyPr>
          <a:lstStyle/>
          <a:p>
            <a:r>
              <a:rPr lang="en-US" sz="1800" dirty="0"/>
              <a:t>Is the system robust? How is it able to handle failure points?</a:t>
            </a:r>
          </a:p>
        </p:txBody>
      </p:sp>
      <p:sp>
        <p:nvSpPr>
          <p:cNvPr id="3" name="Title 2">
            <a:extLst>
              <a:ext uri="{FF2B5EF4-FFF2-40B4-BE49-F238E27FC236}">
                <a16:creationId xmlns:a16="http://schemas.microsoft.com/office/drawing/2014/main" id="{4708EFAD-487F-F9F2-8C86-4549AA2C220E}"/>
              </a:ext>
            </a:extLst>
          </p:cNvPr>
          <p:cNvSpPr>
            <a:spLocks noGrp="1"/>
          </p:cNvSpPr>
          <p:nvPr>
            <p:ph type="title"/>
          </p:nvPr>
        </p:nvSpPr>
        <p:spPr>
          <a:xfrm>
            <a:off x="-3771943" y="473794"/>
            <a:ext cx="11569729" cy="1046019"/>
          </a:xfrm>
        </p:spPr>
        <p:txBody>
          <a:bodyPr/>
          <a:lstStyle/>
          <a:p>
            <a:r>
              <a:rPr lang="en-US" dirty="0"/>
              <a:t>Question 1</a:t>
            </a:r>
          </a:p>
        </p:txBody>
      </p:sp>
      <p:sp>
        <p:nvSpPr>
          <p:cNvPr id="4" name="Footer Placeholder 3">
            <a:extLst>
              <a:ext uri="{FF2B5EF4-FFF2-40B4-BE49-F238E27FC236}">
                <a16:creationId xmlns:a16="http://schemas.microsoft.com/office/drawing/2014/main" id="{A14DB337-494B-7578-1455-A23B7E03361A}"/>
              </a:ext>
            </a:extLst>
          </p:cNvPr>
          <p:cNvSpPr>
            <a:spLocks noGrp="1"/>
          </p:cNvSpPr>
          <p:nvPr>
            <p:ph type="ftr" sz="quarter" idx="11"/>
          </p:nvPr>
        </p:nvSpPr>
        <p:spPr/>
        <p:txBody>
          <a:bodyPr/>
          <a:lstStyle/>
          <a:p>
            <a:r>
              <a:rPr lang="en-US" dirty="0"/>
              <a:t>SMART AGRICULTURAL SYSTEM</a:t>
            </a:r>
          </a:p>
        </p:txBody>
      </p:sp>
      <p:sp>
        <p:nvSpPr>
          <p:cNvPr id="5" name="Slide Number Placeholder 4">
            <a:extLst>
              <a:ext uri="{FF2B5EF4-FFF2-40B4-BE49-F238E27FC236}">
                <a16:creationId xmlns:a16="http://schemas.microsoft.com/office/drawing/2014/main" id="{1E10C957-4C73-BEED-A912-B7B54EB6F56E}"/>
              </a:ext>
            </a:extLst>
          </p:cNvPr>
          <p:cNvSpPr>
            <a:spLocks noGrp="1"/>
          </p:cNvSpPr>
          <p:nvPr>
            <p:ph type="sldNum" sz="quarter" idx="12"/>
          </p:nvPr>
        </p:nvSpPr>
        <p:spPr/>
        <p:txBody>
          <a:bodyPr/>
          <a:lstStyle/>
          <a:p>
            <a:r>
              <a:rPr lang="en-US"/>
              <a:t>PAGE  </a:t>
            </a:r>
            <a:fld id="{93005692-73BE-493E-93AB-ECD6027A7652}" type="slidenum">
              <a:rPr lang="en-US" smtClean="0"/>
              <a:pPr/>
              <a:t>24</a:t>
            </a:fld>
            <a:endParaRPr lang="en-US" dirty="0"/>
          </a:p>
        </p:txBody>
      </p:sp>
      <p:sp>
        <p:nvSpPr>
          <p:cNvPr id="6" name="TextBox 5">
            <a:extLst>
              <a:ext uri="{FF2B5EF4-FFF2-40B4-BE49-F238E27FC236}">
                <a16:creationId xmlns:a16="http://schemas.microsoft.com/office/drawing/2014/main" id="{5140FD8B-CE3E-BAB4-5F87-1943CD621FC0}"/>
              </a:ext>
            </a:extLst>
          </p:cNvPr>
          <p:cNvSpPr txBox="1"/>
          <p:nvPr/>
        </p:nvSpPr>
        <p:spPr>
          <a:xfrm>
            <a:off x="524820" y="2333829"/>
            <a:ext cx="1120160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At some points, system is robust. </a:t>
            </a:r>
          </a:p>
          <a:p>
            <a:pPr marL="285750" indent="-285750">
              <a:buFont typeface="Arial" panose="020B0604020202020204" pitchFamily="34" charset="0"/>
              <a:buChar char="•"/>
            </a:pPr>
            <a:r>
              <a:rPr lang="en-US" dirty="0"/>
              <a:t>If there is any failure in the client's device or server, there is a provision of remote service provider network. This enables us to maintain and support the client's servers and devices offsite. </a:t>
            </a:r>
          </a:p>
          <a:p>
            <a:pPr marL="285750" indent="-285750">
              <a:buFont typeface="Arial" panose="020B0604020202020204" pitchFamily="34" charset="0"/>
              <a:buChar char="•"/>
            </a:pPr>
            <a:r>
              <a:rPr lang="en-US" dirty="0"/>
              <a:t>System is easily scalable by attaching more MCUs. Implementation of scaling the system is a future scope for our project.</a:t>
            </a:r>
          </a:p>
          <a:p>
            <a:pPr marL="285750" indent="-285750">
              <a:buFont typeface="Arial" panose="020B0604020202020204" pitchFamily="34" charset="0"/>
              <a:buChar char="•"/>
            </a:pPr>
            <a:r>
              <a:rPr lang="en-US" dirty="0"/>
              <a:t>Once scaled to a large level, we would also be able to counter the sensor failures. </a:t>
            </a:r>
          </a:p>
          <a:p>
            <a:pPr marL="285750" indent="-285750">
              <a:buFont typeface="Arial" panose="020B0604020202020204" pitchFamily="34" charset="0"/>
              <a:buChar char="•"/>
            </a:pPr>
            <a:r>
              <a:rPr lang="en-US" dirty="0"/>
              <a:t>For </a:t>
            </a:r>
            <a:r>
              <a:rPr lang="en-US" dirty="0" err="1"/>
              <a:t>eg.</a:t>
            </a:r>
            <a:r>
              <a:rPr lang="en-US" dirty="0"/>
              <a:t> if humidity sensor fails in a cluster fails, we can get the required data from the humidity sensor of other cluster. </a:t>
            </a:r>
          </a:p>
          <a:p>
            <a:pPr marL="285750" indent="-285750">
              <a:buFont typeface="Arial" panose="020B0604020202020204" pitchFamily="34" charset="0"/>
              <a:buChar char="•"/>
            </a:pPr>
            <a:r>
              <a:rPr lang="en-US" dirty="0"/>
              <a:t>The main point of failure is during the absence of a stable internet connection. We can add a provision on local database to store the values in it but the system won't work in real-time</a:t>
            </a:r>
          </a:p>
        </p:txBody>
      </p:sp>
    </p:spTree>
    <p:extLst>
      <p:ext uri="{BB962C8B-B14F-4D97-AF65-F5344CB8AC3E}">
        <p14:creationId xmlns:p14="http://schemas.microsoft.com/office/powerpoint/2010/main" val="87779478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F4B359-2817-5F7F-AF4B-EB195CD8A771}"/>
              </a:ext>
            </a:extLst>
          </p:cNvPr>
          <p:cNvSpPr>
            <a:spLocks noGrp="1"/>
          </p:cNvSpPr>
          <p:nvPr>
            <p:ph type="body" sz="quarter" idx="13"/>
          </p:nvPr>
        </p:nvSpPr>
        <p:spPr>
          <a:xfrm>
            <a:off x="-453550" y="1783484"/>
            <a:ext cx="6344118" cy="550345"/>
          </a:xfrm>
        </p:spPr>
        <p:txBody>
          <a:bodyPr>
            <a:normAutofit/>
          </a:bodyPr>
          <a:lstStyle/>
          <a:p>
            <a:r>
              <a:rPr lang="en-US" sz="1800" dirty="0"/>
              <a:t>How is data security ensured in the system?</a:t>
            </a:r>
          </a:p>
        </p:txBody>
      </p:sp>
      <p:sp>
        <p:nvSpPr>
          <p:cNvPr id="3" name="Title 2">
            <a:extLst>
              <a:ext uri="{FF2B5EF4-FFF2-40B4-BE49-F238E27FC236}">
                <a16:creationId xmlns:a16="http://schemas.microsoft.com/office/drawing/2014/main" id="{4708EFAD-487F-F9F2-8C86-4549AA2C220E}"/>
              </a:ext>
            </a:extLst>
          </p:cNvPr>
          <p:cNvSpPr>
            <a:spLocks noGrp="1"/>
          </p:cNvSpPr>
          <p:nvPr>
            <p:ph type="title"/>
          </p:nvPr>
        </p:nvSpPr>
        <p:spPr>
          <a:xfrm>
            <a:off x="-3771943" y="473794"/>
            <a:ext cx="11569729" cy="1046019"/>
          </a:xfrm>
        </p:spPr>
        <p:txBody>
          <a:bodyPr/>
          <a:lstStyle/>
          <a:p>
            <a:r>
              <a:rPr lang="en-US" dirty="0"/>
              <a:t>Question 2</a:t>
            </a:r>
          </a:p>
        </p:txBody>
      </p:sp>
      <p:sp>
        <p:nvSpPr>
          <p:cNvPr id="4" name="Footer Placeholder 3">
            <a:extLst>
              <a:ext uri="{FF2B5EF4-FFF2-40B4-BE49-F238E27FC236}">
                <a16:creationId xmlns:a16="http://schemas.microsoft.com/office/drawing/2014/main" id="{A14DB337-494B-7578-1455-A23B7E03361A}"/>
              </a:ext>
            </a:extLst>
          </p:cNvPr>
          <p:cNvSpPr>
            <a:spLocks noGrp="1"/>
          </p:cNvSpPr>
          <p:nvPr>
            <p:ph type="ftr" sz="quarter" idx="11"/>
          </p:nvPr>
        </p:nvSpPr>
        <p:spPr/>
        <p:txBody>
          <a:bodyPr/>
          <a:lstStyle/>
          <a:p>
            <a:r>
              <a:rPr lang="en-US" dirty="0"/>
              <a:t>SMART AGRICULTURAL SYSTEM</a:t>
            </a:r>
          </a:p>
        </p:txBody>
      </p:sp>
      <p:sp>
        <p:nvSpPr>
          <p:cNvPr id="5" name="Slide Number Placeholder 4">
            <a:extLst>
              <a:ext uri="{FF2B5EF4-FFF2-40B4-BE49-F238E27FC236}">
                <a16:creationId xmlns:a16="http://schemas.microsoft.com/office/drawing/2014/main" id="{1E10C957-4C73-BEED-A912-B7B54EB6F56E}"/>
              </a:ext>
            </a:extLst>
          </p:cNvPr>
          <p:cNvSpPr>
            <a:spLocks noGrp="1"/>
          </p:cNvSpPr>
          <p:nvPr>
            <p:ph type="sldNum" sz="quarter" idx="12"/>
          </p:nvPr>
        </p:nvSpPr>
        <p:spPr/>
        <p:txBody>
          <a:bodyPr/>
          <a:lstStyle/>
          <a:p>
            <a:r>
              <a:rPr lang="en-US"/>
              <a:t>PAGE  </a:t>
            </a:r>
            <a:fld id="{93005692-73BE-493E-93AB-ECD6027A7652}" type="slidenum">
              <a:rPr lang="en-US" smtClean="0"/>
              <a:pPr/>
              <a:t>25</a:t>
            </a:fld>
            <a:endParaRPr lang="en-US" dirty="0"/>
          </a:p>
        </p:txBody>
      </p:sp>
      <p:sp>
        <p:nvSpPr>
          <p:cNvPr id="6" name="TextBox 5">
            <a:extLst>
              <a:ext uri="{FF2B5EF4-FFF2-40B4-BE49-F238E27FC236}">
                <a16:creationId xmlns:a16="http://schemas.microsoft.com/office/drawing/2014/main" id="{5140FD8B-CE3E-BAB4-5F87-1943CD621FC0}"/>
              </a:ext>
            </a:extLst>
          </p:cNvPr>
          <p:cNvSpPr txBox="1"/>
          <p:nvPr/>
        </p:nvSpPr>
        <p:spPr>
          <a:xfrm>
            <a:off x="524820" y="2333829"/>
            <a:ext cx="1120160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 order to ensure the security of the data being collected from the sensors, WPA2PSK authentication is used. </a:t>
            </a:r>
          </a:p>
          <a:p>
            <a:pPr marL="285750" indent="-285750">
              <a:buFont typeface="Arial" panose="020B0604020202020204" pitchFamily="34" charset="0"/>
              <a:buChar char="•"/>
            </a:pPr>
            <a:r>
              <a:rPr lang="en-US" dirty="0"/>
              <a:t>This authentication ensures an added layer of protection using AES encryption protocol and hence eliminates the risk of using a shared password in the</a:t>
            </a:r>
            <a:r>
              <a:rPr lang="x-none"/>
              <a:t> system.</a:t>
            </a:r>
            <a:endParaRPr lang="en-CA" dirty="0"/>
          </a:p>
          <a:p>
            <a:pPr marL="285750" indent="-285750">
              <a:buFont typeface="Arial" panose="020B0604020202020204" pitchFamily="34" charset="0"/>
              <a:buChar char="•"/>
            </a:pPr>
            <a:r>
              <a:rPr lang="en-US" dirty="0"/>
              <a:t>Both the old and the new devices can use the wireless security standard as the authentication supports TKIP, in addition to AES.</a:t>
            </a:r>
          </a:p>
          <a:p>
            <a:pPr marL="285750" indent="-285750">
              <a:buFont typeface="Arial" panose="020B0604020202020204" pitchFamily="34" charset="0"/>
              <a:buChar char="•"/>
            </a:pPr>
            <a:r>
              <a:rPr lang="en-US" dirty="0"/>
              <a:t>As a future scope, the cloud used for storing the data can be used to enhance the security of the system.</a:t>
            </a:r>
            <a:endParaRPr lang="en-CA" dirty="0"/>
          </a:p>
          <a:p>
            <a:endParaRPr lang="en-US" dirty="0"/>
          </a:p>
        </p:txBody>
      </p:sp>
    </p:spTree>
    <p:extLst>
      <p:ext uri="{BB962C8B-B14F-4D97-AF65-F5344CB8AC3E}">
        <p14:creationId xmlns:p14="http://schemas.microsoft.com/office/powerpoint/2010/main" val="201215811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F4B359-2817-5F7F-AF4B-EB195CD8A771}"/>
              </a:ext>
            </a:extLst>
          </p:cNvPr>
          <p:cNvSpPr>
            <a:spLocks noGrp="1"/>
          </p:cNvSpPr>
          <p:nvPr>
            <p:ph type="body" sz="quarter" idx="13"/>
          </p:nvPr>
        </p:nvSpPr>
        <p:spPr>
          <a:xfrm>
            <a:off x="524820" y="1651648"/>
            <a:ext cx="6344118" cy="550345"/>
          </a:xfrm>
        </p:spPr>
        <p:txBody>
          <a:bodyPr>
            <a:normAutofit fontScale="92500"/>
          </a:bodyPr>
          <a:lstStyle/>
          <a:p>
            <a:r>
              <a:rPr lang="en-US" sz="1800" dirty="0"/>
              <a:t>What are the reporting and analytics capabilities of the project?</a:t>
            </a:r>
          </a:p>
        </p:txBody>
      </p:sp>
      <p:sp>
        <p:nvSpPr>
          <p:cNvPr id="3" name="Title 2">
            <a:extLst>
              <a:ext uri="{FF2B5EF4-FFF2-40B4-BE49-F238E27FC236}">
                <a16:creationId xmlns:a16="http://schemas.microsoft.com/office/drawing/2014/main" id="{4708EFAD-487F-F9F2-8C86-4549AA2C220E}"/>
              </a:ext>
            </a:extLst>
          </p:cNvPr>
          <p:cNvSpPr>
            <a:spLocks noGrp="1"/>
          </p:cNvSpPr>
          <p:nvPr>
            <p:ph type="title"/>
          </p:nvPr>
        </p:nvSpPr>
        <p:spPr>
          <a:xfrm>
            <a:off x="-3771943" y="473794"/>
            <a:ext cx="11569729" cy="1046019"/>
          </a:xfrm>
        </p:spPr>
        <p:txBody>
          <a:bodyPr/>
          <a:lstStyle/>
          <a:p>
            <a:r>
              <a:rPr lang="en-US" dirty="0"/>
              <a:t>Question 3</a:t>
            </a:r>
          </a:p>
        </p:txBody>
      </p:sp>
      <p:sp>
        <p:nvSpPr>
          <p:cNvPr id="4" name="Footer Placeholder 3">
            <a:extLst>
              <a:ext uri="{FF2B5EF4-FFF2-40B4-BE49-F238E27FC236}">
                <a16:creationId xmlns:a16="http://schemas.microsoft.com/office/drawing/2014/main" id="{A14DB337-494B-7578-1455-A23B7E03361A}"/>
              </a:ext>
            </a:extLst>
          </p:cNvPr>
          <p:cNvSpPr>
            <a:spLocks noGrp="1"/>
          </p:cNvSpPr>
          <p:nvPr>
            <p:ph type="ftr" sz="quarter" idx="11"/>
          </p:nvPr>
        </p:nvSpPr>
        <p:spPr/>
        <p:txBody>
          <a:bodyPr/>
          <a:lstStyle/>
          <a:p>
            <a:r>
              <a:rPr lang="en-US" dirty="0"/>
              <a:t>SMART AGRICULTURAL SYSTEM</a:t>
            </a:r>
          </a:p>
        </p:txBody>
      </p:sp>
      <p:sp>
        <p:nvSpPr>
          <p:cNvPr id="5" name="Slide Number Placeholder 4">
            <a:extLst>
              <a:ext uri="{FF2B5EF4-FFF2-40B4-BE49-F238E27FC236}">
                <a16:creationId xmlns:a16="http://schemas.microsoft.com/office/drawing/2014/main" id="{1E10C957-4C73-BEED-A912-B7B54EB6F56E}"/>
              </a:ext>
            </a:extLst>
          </p:cNvPr>
          <p:cNvSpPr>
            <a:spLocks noGrp="1"/>
          </p:cNvSpPr>
          <p:nvPr>
            <p:ph type="sldNum" sz="quarter" idx="12"/>
          </p:nvPr>
        </p:nvSpPr>
        <p:spPr/>
        <p:txBody>
          <a:bodyPr/>
          <a:lstStyle/>
          <a:p>
            <a:r>
              <a:rPr lang="en-US"/>
              <a:t>PAGE  </a:t>
            </a:r>
            <a:fld id="{93005692-73BE-493E-93AB-ECD6027A7652}" type="slidenum">
              <a:rPr lang="en-US" smtClean="0"/>
              <a:pPr/>
              <a:t>26</a:t>
            </a:fld>
            <a:endParaRPr lang="en-US" dirty="0"/>
          </a:p>
        </p:txBody>
      </p:sp>
      <p:sp>
        <p:nvSpPr>
          <p:cNvPr id="6" name="TextBox 5">
            <a:extLst>
              <a:ext uri="{FF2B5EF4-FFF2-40B4-BE49-F238E27FC236}">
                <a16:creationId xmlns:a16="http://schemas.microsoft.com/office/drawing/2014/main" id="{5140FD8B-CE3E-BAB4-5F87-1943CD621FC0}"/>
              </a:ext>
            </a:extLst>
          </p:cNvPr>
          <p:cNvSpPr txBox="1"/>
          <p:nvPr/>
        </p:nvSpPr>
        <p:spPr>
          <a:xfrm>
            <a:off x="524820" y="2333829"/>
            <a:ext cx="1120160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Currently, the system is developed to accept queries discretely from farmers or farming units via wireless mode of communication i.e. emails.</a:t>
            </a:r>
          </a:p>
          <a:p>
            <a:pPr marL="285750" indent="-285750">
              <a:buFont typeface="Arial" panose="020B0604020202020204" pitchFamily="34" charset="0"/>
              <a:buChar char="•"/>
            </a:pPr>
            <a:r>
              <a:rPr lang="en-US" dirty="0"/>
              <a:t>The project analyzes three different types problem statements from the data processed by the ML algorithms. </a:t>
            </a:r>
          </a:p>
          <a:p>
            <a:pPr marL="285750" indent="-285750">
              <a:buFont typeface="Arial" panose="020B0604020202020204" pitchFamily="34" charset="0"/>
              <a:buChar char="•"/>
            </a:pPr>
            <a:r>
              <a:rPr lang="en-US" dirty="0"/>
              <a:t>The project is also not able to process the data in bulk. It processes each query separately and gives the data for one query at a time. As a future scope, accommodations need to be done in the code so that it can handle bulk queries of various types at once.</a:t>
            </a:r>
          </a:p>
          <a:p>
            <a:pPr marL="285750" indent="-285750">
              <a:buFont typeface="Arial" panose="020B0604020202020204" pitchFamily="34" charset="0"/>
              <a:buChar char="•"/>
            </a:pPr>
            <a:r>
              <a:rPr lang="en-US" dirty="0"/>
              <a:t>Given the database of queries collected overtime, the system will be adapted to address more problem statements.</a:t>
            </a: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45308949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7591" y="3027876"/>
            <a:ext cx="11569729" cy="1046019"/>
          </a:xfrm>
        </p:spPr>
        <p:txBody>
          <a:bodyPr/>
          <a:lstStyle/>
          <a:p>
            <a:r>
              <a:rPr lang="en-US" dirty="0"/>
              <a:t>conclusion</a:t>
            </a:r>
          </a:p>
        </p:txBody>
      </p:sp>
      <p:sp>
        <p:nvSpPr>
          <p:cNvPr id="4" name="Footer Placeholder 3"/>
          <p:cNvSpPr>
            <a:spLocks noGrp="1"/>
          </p:cNvSpPr>
          <p:nvPr>
            <p:ph type="ftr" sz="quarter" idx="11"/>
          </p:nvPr>
        </p:nvSpPr>
        <p:spPr/>
        <p:txBody>
          <a:bodyPr/>
          <a:lstStyle/>
          <a:p>
            <a:r>
              <a:rPr lang="en-US" dirty="0"/>
              <a:t>SMART AGRICULTURAL SYSTEM</a:t>
            </a:r>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27</a:t>
            </a:fld>
            <a:endParaRPr lang="en-US" dirty="0"/>
          </a:p>
        </p:txBody>
      </p:sp>
    </p:spTree>
    <p:extLst>
      <p:ext uri="{BB962C8B-B14F-4D97-AF65-F5344CB8AC3E}">
        <p14:creationId xmlns:p14="http://schemas.microsoft.com/office/powerpoint/2010/main" val="350412644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fontScale="92500"/>
          </a:bodyPr>
          <a:lstStyle/>
          <a:p>
            <a:r>
              <a:rPr lang="en-US" dirty="0"/>
              <a:t>The project foundation lays on wireless sensor networks, SMTP and Machine Learning. We have used the Cisco Packet Tracer to simulate the network of six different types of sensors used to collect the data with WPA2PSK/ AES authentication. </a:t>
            </a:r>
          </a:p>
          <a:p>
            <a:r>
              <a:rPr lang="en-US" dirty="0"/>
              <a:t>In the virtual simulation of the network, we further implemented the storage of the data on a cloud and a local server. This data was then sent wirelessly to a smart phone using a cell tower from a local server.</a:t>
            </a:r>
            <a:endParaRPr lang="en-CA" dirty="0"/>
          </a:p>
          <a:p>
            <a:r>
              <a:rPr lang="en-US" dirty="0"/>
              <a:t>This data was then used in the Machine Learning algorithms to derive useful insights. The data was preprocessed, and a neural network is designed to fetch the answers for the three problem statements that the project aims to answer.</a:t>
            </a:r>
            <a:endParaRPr lang="en-CA" dirty="0"/>
          </a:p>
          <a:p>
            <a:r>
              <a:rPr lang="en-US" dirty="0"/>
              <a:t>The SMTP is used to receive the queries and answer these queries. Hence the project, holistically uses the different technologies available to create an ecosystem.</a:t>
            </a:r>
            <a:endParaRPr lang="en-CA" dirty="0"/>
          </a:p>
          <a:p>
            <a:pPr marL="0" indent="0">
              <a:buNone/>
            </a:pPr>
            <a:endParaRPr lang="en-US" dirty="0"/>
          </a:p>
        </p:txBody>
      </p:sp>
      <p:sp>
        <p:nvSpPr>
          <p:cNvPr id="6" name="Footer Placeholder 5"/>
          <p:cNvSpPr>
            <a:spLocks noGrp="1"/>
          </p:cNvSpPr>
          <p:nvPr>
            <p:ph type="ftr" sz="quarter" idx="11"/>
          </p:nvPr>
        </p:nvSpPr>
        <p:spPr/>
        <p:txBody>
          <a:bodyPr/>
          <a:lstStyle/>
          <a:p>
            <a:r>
              <a:rPr lang="en-US" dirty="0"/>
              <a:t>SMART AGRICULTURAL SYSTEM</a:t>
            </a:r>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28</a:t>
            </a:fld>
            <a:endParaRPr lang="en-US" dirty="0"/>
          </a:p>
        </p:txBody>
      </p:sp>
    </p:spTree>
    <p:extLst>
      <p:ext uri="{BB962C8B-B14F-4D97-AF65-F5344CB8AC3E}">
        <p14:creationId xmlns:p14="http://schemas.microsoft.com/office/powerpoint/2010/main" val="128656478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92500" lnSpcReduction="20000"/>
          </a:bodyPr>
          <a:lstStyle/>
          <a:p>
            <a:pPr marL="0" indent="0">
              <a:buNone/>
            </a:pPr>
            <a:r>
              <a:rPr lang="en-US" sz="1800" dirty="0">
                <a:latin typeface="Century" panose="02040604050505020304" pitchFamily="18" charset="0"/>
              </a:rPr>
              <a:t>[1] Srishti Rawal Department of Computer Science, VIT University "IT based Smart Irrigation System" International Journal of Computer Applications (0975 - 8887) Volume 159 - No 8, February 2017.</a:t>
            </a:r>
          </a:p>
          <a:p>
            <a:pPr marL="0" indent="0">
              <a:buNone/>
            </a:pPr>
            <a:r>
              <a:rPr lang="en-CA" sz="1800" dirty="0">
                <a:effectLst/>
                <a:latin typeface="Century" panose="02040604050505020304" pitchFamily="18" charset="0"/>
                <a:ea typeface="Times New Roman" panose="02020603050405020304" pitchFamily="18" charset="0"/>
              </a:rPr>
              <a:t>[2] </a:t>
            </a:r>
            <a:r>
              <a:rPr lang="en-CA" sz="1800" dirty="0" err="1">
                <a:effectLst/>
                <a:latin typeface="Century" panose="02040604050505020304" pitchFamily="18" charset="0"/>
                <a:ea typeface="Times New Roman" panose="02020603050405020304" pitchFamily="18" charset="0"/>
              </a:rPr>
              <a:t>Arif</a:t>
            </a:r>
            <a:r>
              <a:rPr lang="en-CA" sz="1800" dirty="0">
                <a:effectLst/>
                <a:latin typeface="Century" panose="02040604050505020304" pitchFamily="18" charset="0"/>
                <a:ea typeface="Times New Roman" panose="02020603050405020304" pitchFamily="18" charset="0"/>
              </a:rPr>
              <a:t> Gori 1, </a:t>
            </a:r>
            <a:r>
              <a:rPr lang="en-CA" sz="1800" dirty="0" err="1">
                <a:effectLst/>
                <a:latin typeface="Century" panose="02040604050505020304" pitchFamily="18" charset="0"/>
                <a:ea typeface="Times New Roman" panose="02020603050405020304" pitchFamily="18" charset="0"/>
              </a:rPr>
              <a:t>Manglesh</a:t>
            </a:r>
            <a:r>
              <a:rPr lang="en-CA" sz="1800" dirty="0">
                <a:effectLst/>
                <a:latin typeface="Century" panose="02040604050505020304" pitchFamily="18" charset="0"/>
                <a:ea typeface="Times New Roman" panose="02020603050405020304" pitchFamily="18" charset="0"/>
              </a:rPr>
              <a:t> Singh 2, </a:t>
            </a:r>
            <a:r>
              <a:rPr lang="en-CA" sz="1800" dirty="0" err="1">
                <a:effectLst/>
                <a:latin typeface="Century" panose="02040604050505020304" pitchFamily="18" charset="0"/>
                <a:ea typeface="Times New Roman" panose="02020603050405020304" pitchFamily="18" charset="0"/>
              </a:rPr>
              <a:t>Ojas</a:t>
            </a:r>
            <a:r>
              <a:rPr lang="en-CA" sz="1800" dirty="0">
                <a:effectLst/>
                <a:latin typeface="Century" panose="02040604050505020304" pitchFamily="18" charset="0"/>
                <a:ea typeface="Times New Roman" panose="02020603050405020304" pitchFamily="18" charset="0"/>
              </a:rPr>
              <a:t> </a:t>
            </a:r>
            <a:r>
              <a:rPr lang="en-CA" sz="1800" dirty="0" err="1">
                <a:effectLst/>
                <a:latin typeface="Century" panose="02040604050505020304" pitchFamily="18" charset="0"/>
                <a:ea typeface="Times New Roman" panose="02020603050405020304" pitchFamily="18" charset="0"/>
              </a:rPr>
              <a:t>Thanawala</a:t>
            </a:r>
            <a:r>
              <a:rPr lang="en-CA" sz="1800" dirty="0">
                <a:effectLst/>
                <a:latin typeface="Century" panose="02040604050505020304" pitchFamily="18" charset="0"/>
                <a:ea typeface="Times New Roman" panose="02020603050405020304" pitchFamily="18" charset="0"/>
              </a:rPr>
              <a:t> 3, Anupam Vishwakarma 4, Prof.</a:t>
            </a:r>
            <a:r>
              <a:rPr lang="en-IN" sz="1800" dirty="0">
                <a:latin typeface="Century" panose="02040604050505020304" pitchFamily="18" charset="0"/>
                <a:ea typeface="Times New Roman" panose="02020603050405020304" pitchFamily="18" charset="0"/>
              </a:rPr>
              <a:t> </a:t>
            </a:r>
            <a:r>
              <a:rPr lang="en-CA" sz="1800" dirty="0" err="1">
                <a:effectLst/>
                <a:latin typeface="Century" panose="02040604050505020304" pitchFamily="18" charset="0"/>
                <a:ea typeface="Times New Roman" panose="02020603050405020304" pitchFamily="18" charset="0"/>
              </a:rPr>
              <a:t>Ashfaque</a:t>
            </a:r>
            <a:r>
              <a:rPr lang="en-CA" sz="1800" dirty="0">
                <a:effectLst/>
                <a:latin typeface="Century" panose="02040604050505020304" pitchFamily="18" charset="0"/>
                <a:ea typeface="Times New Roman" panose="02020603050405020304" pitchFamily="18" charset="0"/>
              </a:rPr>
              <a:t> Shaikh 5 Student, Computer Engineering, Rizvi College of Engineering, Mumbai,</a:t>
            </a:r>
            <a:r>
              <a:rPr lang="en-IN" sz="1800" dirty="0">
                <a:latin typeface="Century" panose="02040604050505020304" pitchFamily="18" charset="0"/>
                <a:ea typeface="Times New Roman" panose="02020603050405020304" pitchFamily="18" charset="0"/>
              </a:rPr>
              <a:t> </a:t>
            </a:r>
            <a:r>
              <a:rPr lang="en-CA" sz="1800" dirty="0">
                <a:effectLst/>
                <a:latin typeface="Century" panose="02040604050505020304" pitchFamily="18" charset="0"/>
                <a:ea typeface="Times New Roman" panose="02020603050405020304" pitchFamily="18" charset="0"/>
              </a:rPr>
              <a:t>India1,2,3,4 Guide, Computer Engineering, Rizvi College of Engineering, Mumbai, India 5.</a:t>
            </a:r>
            <a:r>
              <a:rPr lang="en-IN" sz="1800" dirty="0">
                <a:latin typeface="Century" panose="02040604050505020304" pitchFamily="18" charset="0"/>
                <a:ea typeface="Times New Roman" panose="02020603050405020304" pitchFamily="18" charset="0"/>
              </a:rPr>
              <a:t> </a:t>
            </a:r>
            <a:r>
              <a:rPr lang="en-CA" sz="1800" dirty="0">
                <a:effectLst/>
                <a:latin typeface="Century" panose="02040604050505020304" pitchFamily="18" charset="0"/>
                <a:ea typeface="Times New Roman" panose="02020603050405020304" pitchFamily="18" charset="0"/>
              </a:rPr>
              <a:t>"Smart Irrigation System using IOT" </a:t>
            </a:r>
            <a:r>
              <a:rPr lang="en-CA" sz="1800" dirty="0" err="1">
                <a:effectLst/>
                <a:latin typeface="Century" panose="02040604050505020304" pitchFamily="18" charset="0"/>
                <a:ea typeface="Times New Roman" panose="02020603050405020304" pitchFamily="18" charset="0"/>
              </a:rPr>
              <a:t>Interational</a:t>
            </a:r>
            <a:r>
              <a:rPr lang="en-CA" sz="1800" dirty="0">
                <a:effectLst/>
                <a:latin typeface="Century" panose="02040604050505020304" pitchFamily="18" charset="0"/>
                <a:ea typeface="Times New Roman" panose="02020603050405020304" pitchFamily="18" charset="0"/>
              </a:rPr>
              <a:t> Journal of Advanced Research in Computer and Communication Engineering ISO 3297:2007 Certified Vol. 6, Issue 9,</a:t>
            </a:r>
            <a:r>
              <a:rPr lang="en-CA" sz="1800" dirty="0">
                <a:effectLst/>
                <a:latin typeface="Century" panose="02040604050505020304" pitchFamily="18" charset="0"/>
                <a:ea typeface="Times New Roman" panose="02020603050405020304" pitchFamily="18" charset="0"/>
                <a:cs typeface="Times New Roman" panose="02020603050405020304" pitchFamily="18" charset="0"/>
              </a:rPr>
              <a:t>September 2017.</a:t>
            </a:r>
          </a:p>
          <a:p>
            <a:pPr marL="0" indent="0">
              <a:buNone/>
            </a:pPr>
            <a:r>
              <a:rPr lang="en-US" sz="1800" dirty="0">
                <a:latin typeface="Century" panose="02040604050505020304" pitchFamily="18" charset="0"/>
              </a:rPr>
              <a:t>3] </a:t>
            </a:r>
            <a:r>
              <a:rPr lang="en-US" sz="1800" dirty="0" err="1">
                <a:latin typeface="Century" panose="02040604050505020304" pitchFamily="18" charset="0"/>
              </a:rPr>
              <a:t>Burugari</a:t>
            </a:r>
            <a:r>
              <a:rPr lang="en-US" sz="1800" dirty="0">
                <a:latin typeface="Century" panose="02040604050505020304" pitchFamily="18" charset="0"/>
              </a:rPr>
              <a:t>, Vijay Kumar &amp; Selvaraj, Prabha &amp; </a:t>
            </a:r>
            <a:r>
              <a:rPr lang="en-US" sz="1800" dirty="0" err="1">
                <a:latin typeface="Century" panose="02040604050505020304" pitchFamily="18" charset="0"/>
              </a:rPr>
              <a:t>Palaniappan</a:t>
            </a:r>
            <a:r>
              <a:rPr lang="en-US" sz="1800" dirty="0">
                <a:latin typeface="Century" panose="02040604050505020304" pitchFamily="18" charset="0"/>
              </a:rPr>
              <a:t>, </a:t>
            </a:r>
            <a:r>
              <a:rPr lang="en-US" sz="1800" dirty="0" err="1">
                <a:latin typeface="Century" panose="02040604050505020304" pitchFamily="18" charset="0"/>
              </a:rPr>
              <a:t>Kanmani</a:t>
            </a:r>
            <a:r>
              <a:rPr lang="en-US" sz="1800" dirty="0">
                <a:latin typeface="Century" panose="02040604050505020304" pitchFamily="18" charset="0"/>
              </a:rPr>
              <a:t>. (2021). Smart Agriculture Using WSN and IoT. 10.4018/978-1-7998-1722-2.ch012. </a:t>
            </a:r>
          </a:p>
          <a:p>
            <a:pPr marL="0" indent="0">
              <a:buNone/>
            </a:pPr>
            <a:r>
              <a:rPr lang="en-US" sz="1800" dirty="0">
                <a:latin typeface="Century" panose="02040604050505020304" pitchFamily="18" charset="0"/>
              </a:rPr>
              <a:t>[4] Siris, Vasilios &amp; </a:t>
            </a:r>
            <a:r>
              <a:rPr lang="en-US" sz="1800" dirty="0" err="1">
                <a:latin typeface="Century" panose="02040604050505020304" pitchFamily="18" charset="0"/>
              </a:rPr>
              <a:t>Fotiou</a:t>
            </a:r>
            <a:r>
              <a:rPr lang="en-US" sz="1800" dirty="0">
                <a:latin typeface="Century" panose="02040604050505020304" pitchFamily="18" charset="0"/>
              </a:rPr>
              <a:t>, Nikos &amp; </a:t>
            </a:r>
            <a:r>
              <a:rPr lang="en-US" sz="1800" dirty="0" err="1">
                <a:latin typeface="Century" panose="02040604050505020304" pitchFamily="18" charset="0"/>
              </a:rPr>
              <a:t>Mertzianis</a:t>
            </a:r>
            <a:r>
              <a:rPr lang="en-US" sz="1800" dirty="0">
                <a:latin typeface="Century" panose="02040604050505020304" pitchFamily="18" charset="0"/>
              </a:rPr>
              <a:t>, Alexandros &amp; </a:t>
            </a:r>
            <a:r>
              <a:rPr lang="en-US" sz="1800" dirty="0" err="1">
                <a:latin typeface="Century" panose="02040604050505020304" pitchFamily="18" charset="0"/>
              </a:rPr>
              <a:t>Polyzos</a:t>
            </a:r>
            <a:r>
              <a:rPr lang="en-US" sz="1800" dirty="0">
                <a:latin typeface="Century" panose="02040604050505020304" pitchFamily="18" charset="0"/>
              </a:rPr>
              <a:t>, George. (2019). Smart application-aware IoT data collection. Journal of Reliable Intelligent Environments. 5. 1-12. 10.1007/s40860-019-00077-y. </a:t>
            </a:r>
          </a:p>
          <a:p>
            <a:pPr marL="0" indent="0">
              <a:buNone/>
            </a:pPr>
            <a:r>
              <a:rPr lang="en-US" sz="1800" dirty="0">
                <a:latin typeface="Century" panose="02040604050505020304" pitchFamily="18" charset="0"/>
              </a:rPr>
              <a:t>[5] J. Doshi, T. Patel, and S. K. Bharti, ‘Smart Farming using IoT, a solution for optimally monitoring farming conditions’, Procedia Computer Science, vol. 160, pp. 746–751, </a:t>
            </a:r>
            <a:r>
              <a:rPr lang="el-GR" sz="1800" dirty="0">
                <a:latin typeface="Century" panose="02040604050505020304" pitchFamily="18" charset="0"/>
              </a:rPr>
              <a:t>Ιανουαρίου 2019.</a:t>
            </a:r>
            <a:endParaRPr lang="en-IN" sz="1800" dirty="0">
              <a:latin typeface="Century" panose="02040604050505020304" pitchFamily="18" charset="0"/>
            </a:endParaRPr>
          </a:p>
          <a:p>
            <a:pPr marL="0" indent="0">
              <a:buNone/>
            </a:pPr>
            <a:r>
              <a:rPr lang="el-GR" sz="1800" dirty="0">
                <a:latin typeface="Century" panose="02040604050505020304" pitchFamily="18" charset="0"/>
              </a:rPr>
              <a:t>[6] </a:t>
            </a:r>
            <a:r>
              <a:rPr lang="en-US" sz="1800" dirty="0">
                <a:latin typeface="Century" panose="02040604050505020304" pitchFamily="18" charset="0"/>
              </a:rPr>
              <a:t>I. Ali, I. </a:t>
            </a:r>
            <a:r>
              <a:rPr lang="en-US" sz="1800" dirty="0" err="1">
                <a:latin typeface="Century" panose="02040604050505020304" pitchFamily="18" charset="0"/>
              </a:rPr>
              <a:t>Ahmedy</a:t>
            </a:r>
            <a:r>
              <a:rPr lang="en-US" sz="1800" dirty="0">
                <a:latin typeface="Century" panose="02040604050505020304" pitchFamily="18" charset="0"/>
              </a:rPr>
              <a:t>, A. </a:t>
            </a:r>
            <a:r>
              <a:rPr lang="en-US" sz="1800" dirty="0" err="1">
                <a:latin typeface="Century" panose="02040604050505020304" pitchFamily="18" charset="0"/>
              </a:rPr>
              <a:t>Gani</a:t>
            </a:r>
            <a:r>
              <a:rPr lang="en-US" sz="1800" dirty="0">
                <a:latin typeface="Century" panose="02040604050505020304" pitchFamily="18" charset="0"/>
              </a:rPr>
              <a:t>, M. U. Munir and M. H. </a:t>
            </a:r>
            <a:r>
              <a:rPr lang="en-US" sz="1800" dirty="0" err="1">
                <a:latin typeface="Century" panose="02040604050505020304" pitchFamily="18" charset="0"/>
              </a:rPr>
              <a:t>Anisi</a:t>
            </a:r>
            <a:r>
              <a:rPr lang="en-US" sz="1800" dirty="0">
                <a:latin typeface="Century" panose="02040604050505020304" pitchFamily="18" charset="0"/>
              </a:rPr>
              <a:t>, "Data Collection in Studies on Internet of Things (IoT), Wireless Sensor Networks (WSNs), and Sensor Cloud (SC): Similarities and Differences," in IEEE Access, vol. 10, pp. 33909-33931, 2022, </a:t>
            </a:r>
            <a:r>
              <a:rPr lang="en-US" sz="1800" dirty="0" err="1">
                <a:latin typeface="Century" panose="02040604050505020304" pitchFamily="18" charset="0"/>
              </a:rPr>
              <a:t>doi</a:t>
            </a:r>
            <a:r>
              <a:rPr lang="en-US" sz="1800" dirty="0">
                <a:latin typeface="Century" panose="02040604050505020304" pitchFamily="18" charset="0"/>
              </a:rPr>
              <a:t>: 10.1109/ACCESS.2022.3161929.</a:t>
            </a:r>
          </a:p>
          <a:p>
            <a:pPr marL="0" indent="0">
              <a:buNone/>
            </a:pPr>
            <a:endParaRPr lang="en-US" dirty="0"/>
          </a:p>
        </p:txBody>
      </p:sp>
      <p:sp>
        <p:nvSpPr>
          <p:cNvPr id="6" name="Footer Placeholder 5"/>
          <p:cNvSpPr>
            <a:spLocks noGrp="1"/>
          </p:cNvSpPr>
          <p:nvPr>
            <p:ph type="ftr" sz="quarter" idx="11"/>
          </p:nvPr>
        </p:nvSpPr>
        <p:spPr/>
        <p:txBody>
          <a:bodyPr/>
          <a:lstStyle/>
          <a:p>
            <a:r>
              <a:rPr lang="en-US" dirty="0"/>
              <a:t>SMART AGRICULTURAL SYSTEM</a:t>
            </a:r>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29</a:t>
            </a:fld>
            <a:endParaRPr lang="en-US" dirty="0"/>
          </a:p>
        </p:txBody>
      </p:sp>
    </p:spTree>
    <p:extLst>
      <p:ext uri="{BB962C8B-B14F-4D97-AF65-F5344CB8AC3E}">
        <p14:creationId xmlns:p14="http://schemas.microsoft.com/office/powerpoint/2010/main" val="415486795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a:t>
            </a:r>
          </a:p>
        </p:txBody>
      </p:sp>
      <p:sp>
        <p:nvSpPr>
          <p:cNvPr id="6" name="Footer Placeholder 5"/>
          <p:cNvSpPr>
            <a:spLocks noGrp="1"/>
          </p:cNvSpPr>
          <p:nvPr>
            <p:ph type="ftr" sz="quarter" idx="11"/>
          </p:nvPr>
        </p:nvSpPr>
        <p:spPr/>
        <p:txBody>
          <a:bodyPr/>
          <a:lstStyle/>
          <a:p>
            <a:r>
              <a:rPr lang="en-US" dirty="0"/>
              <a:t>SMART AGRICULTURAL SYSTEM</a:t>
            </a:r>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3</a:t>
            </a:fld>
            <a:endParaRPr lang="en-US" dirty="0"/>
          </a:p>
        </p:txBody>
      </p:sp>
      <p:graphicFrame>
        <p:nvGraphicFramePr>
          <p:cNvPr id="4" name="Diagram 3">
            <a:extLst>
              <a:ext uri="{FF2B5EF4-FFF2-40B4-BE49-F238E27FC236}">
                <a16:creationId xmlns:a16="http://schemas.microsoft.com/office/drawing/2014/main" id="{741677C1-80FC-3917-55D2-AA229DF1C3CD}"/>
              </a:ext>
            </a:extLst>
          </p:cNvPr>
          <p:cNvGraphicFramePr/>
          <p:nvPr>
            <p:extLst>
              <p:ext uri="{D42A27DB-BD31-4B8C-83A1-F6EECF244321}">
                <p14:modId xmlns:p14="http://schemas.microsoft.com/office/powerpoint/2010/main" val="2472215971"/>
              </p:ext>
            </p:extLst>
          </p:nvPr>
        </p:nvGraphicFramePr>
        <p:xfrm>
          <a:off x="2028797" y="100522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3207280"/>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FINAL quote</a:t>
            </a:r>
          </a:p>
        </p:txBody>
      </p:sp>
      <p:sp>
        <p:nvSpPr>
          <p:cNvPr id="3" name="Footer Placeholder 2"/>
          <p:cNvSpPr>
            <a:spLocks noGrp="1"/>
          </p:cNvSpPr>
          <p:nvPr>
            <p:ph type="ftr" sz="quarter" idx="11"/>
          </p:nvPr>
        </p:nvSpPr>
        <p:spPr/>
        <p:txBody>
          <a:bodyPr/>
          <a:lstStyle/>
          <a:p>
            <a:r>
              <a:rPr lang="en-US" dirty="0"/>
              <a:t>SMART AGRICULTURAL SYSTEM</a:t>
            </a:r>
          </a:p>
        </p:txBody>
      </p:sp>
      <p:sp>
        <p:nvSpPr>
          <p:cNvPr id="4" name="Slide Number Placeholder 3"/>
          <p:cNvSpPr>
            <a:spLocks noGrp="1"/>
          </p:cNvSpPr>
          <p:nvPr>
            <p:ph type="sldNum" sz="quarter" idx="12"/>
          </p:nvPr>
        </p:nvSpPr>
        <p:spPr/>
        <p:txBody>
          <a:bodyPr/>
          <a:lstStyle/>
          <a:p>
            <a:r>
              <a:rPr lang="en-US" dirty="0"/>
              <a:t>PAGE  </a:t>
            </a:r>
            <a:fld id="{93005692-73BE-493E-93AB-ECD6027A7652}" type="slidenum">
              <a:rPr lang="en-US" smtClean="0"/>
              <a:pPr/>
              <a:t>30</a:t>
            </a:fld>
            <a:endParaRPr lang="en-US" dirty="0"/>
          </a:p>
        </p:txBody>
      </p:sp>
      <p:sp>
        <p:nvSpPr>
          <p:cNvPr id="12" name="Text Placeholder 11"/>
          <p:cNvSpPr>
            <a:spLocks noGrp="1"/>
          </p:cNvSpPr>
          <p:nvPr>
            <p:ph type="body" sz="quarter" idx="13"/>
          </p:nvPr>
        </p:nvSpPr>
        <p:spPr/>
        <p:txBody>
          <a:bodyPr/>
          <a:lstStyle/>
          <a:p>
            <a:pPr lvl="0"/>
            <a:r>
              <a:rPr lang="en-CA" dirty="0">
                <a:effectLst/>
                <a:latin typeface="Century" panose="02040604050505020304" pitchFamily="18" charset="0"/>
                <a:ea typeface="Times New Roman" panose="02020603050405020304" pitchFamily="18" charset="0"/>
              </a:rPr>
              <a:t>“The industry will be </a:t>
            </a:r>
            <a:r>
              <a:rPr lang="en-CA" b="1" dirty="0">
                <a:effectLst/>
                <a:latin typeface="Century" panose="02040604050505020304" pitchFamily="18" charset="0"/>
                <a:ea typeface="Times New Roman" panose="02020603050405020304" pitchFamily="18" charset="0"/>
              </a:rPr>
              <a:t>transformed by data science and artificial intelligence</a:t>
            </a:r>
            <a:r>
              <a:rPr lang="en-CA" dirty="0">
                <a:effectLst/>
                <a:latin typeface="Century" panose="02040604050505020304" pitchFamily="18" charset="0"/>
                <a:ea typeface="Times New Roman" panose="02020603050405020304" pitchFamily="18" charset="0"/>
              </a:rPr>
              <a:t>. Farmers will have the tools to get the most from every acre.”</a:t>
            </a:r>
            <a:endParaRPr lang="en-IN" dirty="0"/>
          </a:p>
        </p:txBody>
      </p:sp>
    </p:spTree>
    <p:extLst>
      <p:ext uri="{BB962C8B-B14F-4D97-AF65-F5344CB8AC3E}">
        <p14:creationId xmlns:p14="http://schemas.microsoft.com/office/powerpoint/2010/main" val="926310359"/>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latin typeface="Century" panose="02040604050505020304" pitchFamily="18" charset="0"/>
              </a:rPr>
              <a:t>THANK YOU</a:t>
            </a:r>
          </a:p>
        </p:txBody>
      </p:sp>
      <p:sp>
        <p:nvSpPr>
          <p:cNvPr id="3" name="Footer Placeholder 2"/>
          <p:cNvSpPr>
            <a:spLocks noGrp="1"/>
          </p:cNvSpPr>
          <p:nvPr>
            <p:ph type="ftr" sz="quarter" idx="11"/>
          </p:nvPr>
        </p:nvSpPr>
        <p:spPr/>
        <p:txBody>
          <a:bodyPr/>
          <a:lstStyle/>
          <a:p>
            <a:r>
              <a:rPr lang="en-US" dirty="0"/>
              <a:t>SMART AGRICULTURAL SYSTEM</a:t>
            </a:r>
          </a:p>
        </p:txBody>
      </p:sp>
      <p:sp>
        <p:nvSpPr>
          <p:cNvPr id="4" name="Slide Number Placeholder 3"/>
          <p:cNvSpPr>
            <a:spLocks noGrp="1"/>
          </p:cNvSpPr>
          <p:nvPr>
            <p:ph type="sldNum" sz="quarter" idx="12"/>
          </p:nvPr>
        </p:nvSpPr>
        <p:spPr/>
        <p:txBody>
          <a:bodyPr/>
          <a:lstStyle/>
          <a:p>
            <a:r>
              <a:rPr lang="en-US" dirty="0"/>
              <a:t>PAGE  </a:t>
            </a:r>
            <a:fld id="{93005692-73BE-493E-93AB-ECD6027A7652}" type="slidenum">
              <a:rPr lang="en-US" smtClean="0"/>
              <a:pPr/>
              <a:t>31</a:t>
            </a:fld>
            <a:endParaRPr lang="en-US" dirty="0"/>
          </a:p>
        </p:txBody>
      </p:sp>
    </p:spTree>
    <p:extLst>
      <p:ext uri="{BB962C8B-B14F-4D97-AF65-F5344CB8AC3E}">
        <p14:creationId xmlns:p14="http://schemas.microsoft.com/office/powerpoint/2010/main" val="124037934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a:t>
            </a:r>
          </a:p>
        </p:txBody>
      </p:sp>
      <p:sp>
        <p:nvSpPr>
          <p:cNvPr id="6" name="Footer Placeholder 5"/>
          <p:cNvSpPr>
            <a:spLocks noGrp="1"/>
          </p:cNvSpPr>
          <p:nvPr>
            <p:ph type="ftr" sz="quarter" idx="11"/>
          </p:nvPr>
        </p:nvSpPr>
        <p:spPr/>
        <p:txBody>
          <a:bodyPr/>
          <a:lstStyle/>
          <a:p>
            <a:r>
              <a:rPr lang="en-US" dirty="0"/>
              <a:t>SMART AGRICULTURAL SYSTEM</a:t>
            </a:r>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4</a:t>
            </a:fld>
            <a:endParaRPr lang="en-US" dirty="0"/>
          </a:p>
        </p:txBody>
      </p:sp>
      <p:graphicFrame>
        <p:nvGraphicFramePr>
          <p:cNvPr id="4" name="Diagram 3">
            <a:extLst>
              <a:ext uri="{FF2B5EF4-FFF2-40B4-BE49-F238E27FC236}">
                <a16:creationId xmlns:a16="http://schemas.microsoft.com/office/drawing/2014/main" id="{741677C1-80FC-3917-55D2-AA229DF1C3CD}"/>
              </a:ext>
            </a:extLst>
          </p:cNvPr>
          <p:cNvGraphicFramePr/>
          <p:nvPr>
            <p:extLst>
              <p:ext uri="{D42A27DB-BD31-4B8C-83A1-F6EECF244321}">
                <p14:modId xmlns:p14="http://schemas.microsoft.com/office/powerpoint/2010/main" val="1742492606"/>
              </p:ext>
            </p:extLst>
          </p:nvPr>
        </p:nvGraphicFramePr>
        <p:xfrm>
          <a:off x="2028797" y="100522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225582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7591" y="3027876"/>
            <a:ext cx="11569729" cy="1046019"/>
          </a:xfrm>
        </p:spPr>
        <p:txBody>
          <a:bodyPr/>
          <a:lstStyle/>
          <a:p>
            <a:r>
              <a:rPr lang="en-US" dirty="0"/>
              <a:t>literature</a:t>
            </a:r>
          </a:p>
        </p:txBody>
      </p:sp>
      <p:sp>
        <p:nvSpPr>
          <p:cNvPr id="4" name="Footer Placeholder 3"/>
          <p:cNvSpPr>
            <a:spLocks noGrp="1"/>
          </p:cNvSpPr>
          <p:nvPr>
            <p:ph type="ftr" sz="quarter" idx="11"/>
          </p:nvPr>
        </p:nvSpPr>
        <p:spPr/>
        <p:txBody>
          <a:bodyPr/>
          <a:lstStyle/>
          <a:p>
            <a:r>
              <a:rPr lang="en-US" dirty="0"/>
              <a:t>SMART AGRICULTURAL SYSTEM</a:t>
            </a:r>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5</a:t>
            </a:fld>
            <a:endParaRPr lang="en-US" dirty="0"/>
          </a:p>
        </p:txBody>
      </p:sp>
    </p:spTree>
    <p:extLst>
      <p:ext uri="{BB962C8B-B14F-4D97-AF65-F5344CB8AC3E}">
        <p14:creationId xmlns:p14="http://schemas.microsoft.com/office/powerpoint/2010/main" val="336317737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a:t>
            </a:r>
          </a:p>
        </p:txBody>
      </p:sp>
      <p:sp>
        <p:nvSpPr>
          <p:cNvPr id="3" name="Content Placeholder 2"/>
          <p:cNvSpPr>
            <a:spLocks noGrp="1"/>
          </p:cNvSpPr>
          <p:nvPr>
            <p:ph idx="1"/>
          </p:nvPr>
        </p:nvSpPr>
        <p:spPr/>
        <p:txBody>
          <a:bodyPr>
            <a:normAutofit fontScale="92500"/>
          </a:bodyPr>
          <a:lstStyle/>
          <a:p>
            <a:pPr>
              <a:buFont typeface="Arial" panose="020B0604020202020204" pitchFamily="34" charset="0"/>
              <a:buChar char="•"/>
            </a:pPr>
            <a:r>
              <a:rPr lang="en-CA" dirty="0">
                <a:effectLst/>
                <a:latin typeface="Century" panose="02040604050505020304" pitchFamily="18" charset="0"/>
                <a:ea typeface="Times New Roman" panose="02020603050405020304" pitchFamily="18" charset="0"/>
              </a:rPr>
              <a:t>Smart agriculture monitoring system is an emerging technology concept where data from several agricultural fields ranging from small to large scale and its surrounding are collected using smart electronic sensors (WSN).</a:t>
            </a:r>
          </a:p>
          <a:p>
            <a:pPr>
              <a:buFont typeface="Arial" panose="020B0604020202020204" pitchFamily="34" charset="0"/>
              <a:buChar char="•"/>
            </a:pPr>
            <a:r>
              <a:rPr lang="en-CA" dirty="0">
                <a:effectLst/>
                <a:latin typeface="Century" panose="02040604050505020304" pitchFamily="18" charset="0"/>
                <a:ea typeface="Times New Roman" panose="02020603050405020304" pitchFamily="18" charset="0"/>
              </a:rPr>
              <a:t>The collected data are analyzed by experts and local farmers to draw short term and long term conclusion on weather pattern, soil fertility, current quality of crops, amount of water that will be required for next week to a month etc.</a:t>
            </a:r>
            <a:endParaRPr lang="en-IN" dirty="0">
              <a:effectLst/>
              <a:latin typeface="Century" panose="02040604050505020304" pitchFamily="18" charset="0"/>
              <a:ea typeface="Times New Roman" panose="02020603050405020304" pitchFamily="18" charset="0"/>
            </a:endParaRPr>
          </a:p>
          <a:p>
            <a:pPr>
              <a:buFont typeface="Arial" panose="020B0604020202020204" pitchFamily="34" charset="0"/>
              <a:buChar char="•"/>
            </a:pPr>
            <a:r>
              <a:rPr lang="en-CA" dirty="0">
                <a:effectLst/>
                <a:latin typeface="Century" panose="02040604050505020304" pitchFamily="18" charset="0"/>
                <a:ea typeface="Times New Roman" panose="02020603050405020304" pitchFamily="18" charset="0"/>
              </a:rPr>
              <a:t>We can take smart farming a step further by automating several parts of farming, for example smart irrigation and water management. </a:t>
            </a:r>
          </a:p>
          <a:p>
            <a:pPr>
              <a:buFont typeface="Arial" panose="020B0604020202020204" pitchFamily="34" charset="0"/>
              <a:buChar char="•"/>
            </a:pPr>
            <a:r>
              <a:rPr lang="en-CA" dirty="0">
                <a:effectLst/>
                <a:latin typeface="Century" panose="02040604050505020304" pitchFamily="18" charset="0"/>
                <a:ea typeface="Times New Roman" panose="02020603050405020304" pitchFamily="18" charset="0"/>
              </a:rPr>
              <a:t>We can apply predictive algorithms on microcontrollers or SoC to calculate the amount of water and other factors affecting crops that will be required for a particular agriculture field or a specific crop.</a:t>
            </a:r>
            <a:endParaRPr lang="en-IN" dirty="0">
              <a:latin typeface="Century" panose="02040604050505020304" pitchFamily="18" charset="0"/>
              <a:ea typeface="Times New Roman" panose="02020603050405020304" pitchFamily="18" charset="0"/>
            </a:endParaRPr>
          </a:p>
          <a:p>
            <a:pPr marL="0" indent="0">
              <a:buNone/>
            </a:pPr>
            <a:endParaRPr lang="en-IN" dirty="0">
              <a:effectLst/>
              <a:latin typeface="Calibri" panose="020F0502020204030204" pitchFamily="34" charset="0"/>
              <a:ea typeface="Times New Roman" panose="02020603050405020304" pitchFamily="18" charset="0"/>
            </a:endParaRPr>
          </a:p>
        </p:txBody>
      </p:sp>
      <p:sp>
        <p:nvSpPr>
          <p:cNvPr id="6" name="Footer Placeholder 5"/>
          <p:cNvSpPr>
            <a:spLocks noGrp="1"/>
          </p:cNvSpPr>
          <p:nvPr>
            <p:ph type="ftr" sz="quarter" idx="11"/>
          </p:nvPr>
        </p:nvSpPr>
        <p:spPr/>
        <p:txBody>
          <a:bodyPr/>
          <a:lstStyle/>
          <a:p>
            <a:r>
              <a:rPr lang="en-US" dirty="0"/>
              <a:t>SMART AGRICULTURAL SYSTEM</a:t>
            </a:r>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6</a:t>
            </a:fld>
            <a:endParaRPr lang="en-US" dirty="0"/>
          </a:p>
        </p:txBody>
      </p:sp>
    </p:spTree>
    <p:extLst>
      <p:ext uri="{BB962C8B-B14F-4D97-AF65-F5344CB8AC3E}">
        <p14:creationId xmlns:p14="http://schemas.microsoft.com/office/powerpoint/2010/main" val="272101488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a:t>
            </a:r>
          </a:p>
        </p:txBody>
      </p:sp>
      <p:sp>
        <p:nvSpPr>
          <p:cNvPr id="3" name="Content Placeholder 2"/>
          <p:cNvSpPr>
            <a:spLocks noGrp="1"/>
          </p:cNvSpPr>
          <p:nvPr>
            <p:ph idx="1"/>
          </p:nvPr>
        </p:nvSpPr>
        <p:spPr/>
        <p:txBody>
          <a:bodyPr>
            <a:normAutofit fontScale="92500"/>
          </a:bodyPr>
          <a:lstStyle/>
          <a:p>
            <a:pPr marL="0" indent="0">
              <a:buNone/>
            </a:pPr>
            <a:r>
              <a:rPr lang="en-US" dirty="0">
                <a:latin typeface="Century" panose="02040604050505020304" pitchFamily="18" charset="0"/>
              </a:rPr>
              <a:t>IT based Smart Irrigation System </a:t>
            </a:r>
          </a:p>
          <a:p>
            <a:pPr marL="0" indent="0">
              <a:buNone/>
            </a:pPr>
            <a:r>
              <a:rPr lang="en-US" dirty="0"/>
              <a:t>From [1],</a:t>
            </a:r>
          </a:p>
          <a:p>
            <a:r>
              <a:rPr lang="en-US" dirty="0"/>
              <a:t>This paper presents basic information regarding automation of farm activities can transform agricultural domain from being manual and static to intelligent and dynamic leading to higher production with lesser human supervision. </a:t>
            </a:r>
          </a:p>
          <a:p>
            <a:r>
              <a:rPr lang="en-US" dirty="0"/>
              <a:t>The setup uses </a:t>
            </a:r>
            <a:r>
              <a:rPr lang="en-US" b="1" dirty="0"/>
              <a:t>soil moisture sensors </a:t>
            </a:r>
            <a:r>
              <a:rPr lang="en-US" dirty="0"/>
              <a:t>which measure the exact moisture level in soil. This value enables the system to use appropriate quantity of water which avoids over/under irrigation. </a:t>
            </a:r>
          </a:p>
          <a:p>
            <a:r>
              <a:rPr lang="en-US" dirty="0"/>
              <a:t>It is used to keep the farmers updated about the status of sprinklers. Also, the sensor readings are transmitted to a Thing speak channel to generate graphs for analysis.</a:t>
            </a:r>
          </a:p>
          <a:p>
            <a:pPr marL="0" indent="0">
              <a:buNone/>
            </a:pPr>
            <a:endParaRPr lang="en-US" dirty="0"/>
          </a:p>
          <a:p>
            <a:pPr marL="0" indent="0">
              <a:buNone/>
            </a:pPr>
            <a:endParaRPr lang="en-US" dirty="0"/>
          </a:p>
        </p:txBody>
      </p:sp>
      <p:sp>
        <p:nvSpPr>
          <p:cNvPr id="6" name="Footer Placeholder 5"/>
          <p:cNvSpPr>
            <a:spLocks noGrp="1"/>
          </p:cNvSpPr>
          <p:nvPr>
            <p:ph type="ftr" sz="quarter" idx="11"/>
          </p:nvPr>
        </p:nvSpPr>
        <p:spPr/>
        <p:txBody>
          <a:bodyPr/>
          <a:lstStyle/>
          <a:p>
            <a:r>
              <a:rPr lang="en-US" dirty="0"/>
              <a:t>SMART AGRICULTURAL SYSTEM</a:t>
            </a:r>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7</a:t>
            </a:fld>
            <a:endParaRPr lang="en-US" dirty="0"/>
          </a:p>
        </p:txBody>
      </p:sp>
    </p:spTree>
    <p:extLst>
      <p:ext uri="{BB962C8B-B14F-4D97-AF65-F5344CB8AC3E}">
        <p14:creationId xmlns:p14="http://schemas.microsoft.com/office/powerpoint/2010/main" val="154011501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a:t>
            </a:r>
          </a:p>
        </p:txBody>
      </p:sp>
      <p:sp>
        <p:nvSpPr>
          <p:cNvPr id="3" name="Content Placeholder 2"/>
          <p:cNvSpPr>
            <a:spLocks noGrp="1"/>
          </p:cNvSpPr>
          <p:nvPr>
            <p:ph idx="1"/>
          </p:nvPr>
        </p:nvSpPr>
        <p:spPr/>
        <p:txBody>
          <a:bodyPr>
            <a:normAutofit fontScale="85000" lnSpcReduction="10000"/>
          </a:bodyPr>
          <a:lstStyle/>
          <a:p>
            <a:pPr marL="0" indent="0">
              <a:buNone/>
            </a:pPr>
            <a:r>
              <a:rPr lang="en-CA" dirty="0">
                <a:latin typeface="Century" panose="02040604050505020304" pitchFamily="18" charset="0"/>
                <a:ea typeface="Times New Roman" panose="02020603050405020304" pitchFamily="18" charset="0"/>
              </a:rPr>
              <a:t>Smart Irrigation System using IOT</a:t>
            </a:r>
            <a:endParaRPr lang="en-US" dirty="0"/>
          </a:p>
          <a:p>
            <a:pPr marL="0" indent="0">
              <a:buNone/>
            </a:pPr>
            <a:r>
              <a:rPr lang="en-US" dirty="0"/>
              <a:t>From [2],</a:t>
            </a:r>
          </a:p>
          <a:p>
            <a:r>
              <a:rPr lang="en-CA" dirty="0">
                <a:effectLst/>
                <a:latin typeface="Century" panose="02040604050505020304" pitchFamily="18" charset="0"/>
                <a:ea typeface="Times New Roman" panose="02020603050405020304" pitchFamily="18" charset="0"/>
              </a:rPr>
              <a:t>This paper presents information </a:t>
            </a:r>
            <a:r>
              <a:rPr lang="en-CA" dirty="0">
                <a:latin typeface="Century" panose="02040604050505020304" pitchFamily="18" charset="0"/>
                <a:ea typeface="Times New Roman" panose="02020603050405020304" pitchFamily="18" charset="0"/>
              </a:rPr>
              <a:t>about a </a:t>
            </a:r>
            <a:r>
              <a:rPr lang="en-CA" dirty="0">
                <a:effectLst/>
                <a:latin typeface="Century" panose="02040604050505020304" pitchFamily="18" charset="0"/>
                <a:ea typeface="Times New Roman" panose="02020603050405020304" pitchFamily="18" charset="0"/>
              </a:rPr>
              <a:t>water supply system. As fresh water is becoming scarce in today’s</a:t>
            </a:r>
            <a:r>
              <a:rPr lang="en-IN" dirty="0">
                <a:latin typeface="Century" panose="02040604050505020304" pitchFamily="18" charset="0"/>
                <a:ea typeface="Times New Roman" panose="02020603050405020304" pitchFamily="18" charset="0"/>
              </a:rPr>
              <a:t> </a:t>
            </a:r>
            <a:r>
              <a:rPr lang="en-CA" dirty="0">
                <a:effectLst/>
                <a:latin typeface="Century" panose="02040604050505020304" pitchFamily="18" charset="0"/>
                <a:ea typeface="Times New Roman" panose="02020603050405020304" pitchFamily="18" charset="0"/>
              </a:rPr>
              <a:t>world, there is an urgency of adopting smart ways of irrigation. </a:t>
            </a:r>
          </a:p>
          <a:p>
            <a:r>
              <a:rPr lang="en-CA" dirty="0">
                <a:effectLst/>
                <a:latin typeface="Century" panose="02040604050505020304" pitchFamily="18" charset="0"/>
                <a:ea typeface="Times New Roman" panose="02020603050405020304" pitchFamily="18" charset="0"/>
              </a:rPr>
              <a:t>The project describes how irrigation can be handled smartly using IoT. This project aims at saving time and avoiding problems like constant vigilance. </a:t>
            </a:r>
          </a:p>
          <a:p>
            <a:r>
              <a:rPr lang="en-CA" dirty="0">
                <a:effectLst/>
                <a:latin typeface="Century" panose="02040604050505020304" pitchFamily="18" charset="0"/>
                <a:ea typeface="Times New Roman" panose="02020603050405020304" pitchFamily="18" charset="0"/>
              </a:rPr>
              <a:t>It also helps in conserving water by automatically providing water to the plants/fields depending on the water requirements. This system can also prove to be helpful in agriculture, parks and lawns. </a:t>
            </a:r>
          </a:p>
          <a:p>
            <a:r>
              <a:rPr lang="en-CA" dirty="0">
                <a:effectLst/>
                <a:latin typeface="Century" panose="02040604050505020304" pitchFamily="18" charset="0"/>
                <a:ea typeface="Times New Roman" panose="02020603050405020304" pitchFamily="18" charset="0"/>
              </a:rPr>
              <a:t>The objective of this system is to </a:t>
            </a:r>
            <a:r>
              <a:rPr lang="en-CA" b="1" dirty="0">
                <a:effectLst/>
                <a:latin typeface="Century" panose="02040604050505020304" pitchFamily="18" charset="0"/>
                <a:ea typeface="Times New Roman" panose="02020603050405020304" pitchFamily="18" charset="0"/>
              </a:rPr>
              <a:t>detect the moisture content of the soil </a:t>
            </a:r>
            <a:r>
              <a:rPr lang="en-CA" dirty="0">
                <a:effectLst/>
                <a:latin typeface="Century" panose="02040604050505020304" pitchFamily="18" charset="0"/>
                <a:ea typeface="Times New Roman" panose="02020603050405020304" pitchFamily="18" charset="0"/>
              </a:rPr>
              <a:t>and depending on it sprinkle water. This entire </a:t>
            </a:r>
            <a:r>
              <a:rPr lang="en-CA" dirty="0">
                <a:effectLst/>
                <a:latin typeface="Century" panose="02040604050505020304" pitchFamily="18" charset="0"/>
                <a:ea typeface="Times New Roman" panose="02020603050405020304" pitchFamily="18" charset="0"/>
                <a:cs typeface="Times New Roman" panose="02020603050405020304" pitchFamily="18" charset="0"/>
              </a:rPr>
              <a:t>information will be sent to the user's mobile phone.</a:t>
            </a:r>
            <a:endParaRPr lang="en-US" dirty="0">
              <a:latin typeface="Century" panose="02040604050505020304" pitchFamily="18" charset="0"/>
            </a:endParaRPr>
          </a:p>
          <a:p>
            <a:pPr marL="0" indent="0">
              <a:buNone/>
            </a:pPr>
            <a:endParaRPr lang="en-US" dirty="0"/>
          </a:p>
        </p:txBody>
      </p:sp>
      <p:sp>
        <p:nvSpPr>
          <p:cNvPr id="6" name="Footer Placeholder 5"/>
          <p:cNvSpPr>
            <a:spLocks noGrp="1"/>
          </p:cNvSpPr>
          <p:nvPr>
            <p:ph type="ftr" sz="quarter" idx="11"/>
          </p:nvPr>
        </p:nvSpPr>
        <p:spPr/>
        <p:txBody>
          <a:bodyPr/>
          <a:lstStyle/>
          <a:p>
            <a:r>
              <a:rPr lang="en-US" dirty="0"/>
              <a:t>SMART AGRICULTURAL SYSTEM</a:t>
            </a:r>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8</a:t>
            </a:fld>
            <a:endParaRPr lang="en-US" dirty="0"/>
          </a:p>
        </p:txBody>
      </p:sp>
    </p:spTree>
    <p:extLst>
      <p:ext uri="{BB962C8B-B14F-4D97-AF65-F5344CB8AC3E}">
        <p14:creationId xmlns:p14="http://schemas.microsoft.com/office/powerpoint/2010/main" val="119508221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E003B-771E-287C-AAC4-096ACC0C5B6D}"/>
              </a:ext>
            </a:extLst>
          </p:cNvPr>
          <p:cNvSpPr>
            <a:spLocks noGrp="1"/>
          </p:cNvSpPr>
          <p:nvPr>
            <p:ph type="title"/>
          </p:nvPr>
        </p:nvSpPr>
        <p:spPr/>
        <p:txBody>
          <a:bodyPr/>
          <a:lstStyle/>
          <a:p>
            <a:r>
              <a:rPr lang="en-CA" dirty="0"/>
              <a:t>DRAWBACKS IN EXISTING SYSTEMS</a:t>
            </a:r>
            <a:endParaRPr lang="en-IN" dirty="0"/>
          </a:p>
        </p:txBody>
      </p:sp>
      <p:sp>
        <p:nvSpPr>
          <p:cNvPr id="3" name="Content Placeholder 2">
            <a:extLst>
              <a:ext uri="{FF2B5EF4-FFF2-40B4-BE49-F238E27FC236}">
                <a16:creationId xmlns:a16="http://schemas.microsoft.com/office/drawing/2014/main" id="{57FEDBCE-F7B1-409C-9A1E-6A8A197B0B52}"/>
              </a:ext>
            </a:extLst>
          </p:cNvPr>
          <p:cNvSpPr>
            <a:spLocks noGrp="1"/>
          </p:cNvSpPr>
          <p:nvPr>
            <p:ph idx="1"/>
          </p:nvPr>
        </p:nvSpPr>
        <p:spPr>
          <a:xfrm>
            <a:off x="259882" y="1413163"/>
            <a:ext cx="11569729" cy="4595117"/>
          </a:xfrm>
        </p:spPr>
        <p:txBody>
          <a:bodyPr>
            <a:normAutofit lnSpcReduction="10000"/>
          </a:bodyPr>
          <a:lstStyle/>
          <a:p>
            <a:r>
              <a:rPr lang="en-CA" dirty="0"/>
              <a:t>Current systems doesn’t employ Machine Learning to predict certain parameters like which crop would be perfect to plant.</a:t>
            </a:r>
          </a:p>
          <a:p>
            <a:pPr marL="0" indent="0">
              <a:buNone/>
            </a:pPr>
            <a:endParaRPr lang="en-CA" dirty="0"/>
          </a:p>
          <a:p>
            <a:r>
              <a:rPr lang="en-CA" dirty="0"/>
              <a:t>Less variety of environmental sensors used to monitor the territorial conditions.</a:t>
            </a:r>
          </a:p>
          <a:p>
            <a:pPr marL="0" indent="0">
              <a:buNone/>
            </a:pPr>
            <a:endParaRPr lang="en-CA" dirty="0"/>
          </a:p>
          <a:p>
            <a:r>
              <a:rPr lang="en-CA" dirty="0"/>
              <a:t>Very less systems focus on functioning of actuators like sprinklers, nutrient controllers etc. based on sensor data.</a:t>
            </a:r>
          </a:p>
          <a:p>
            <a:pPr marL="0" indent="0">
              <a:buNone/>
            </a:pPr>
            <a:endParaRPr lang="en-CA" dirty="0"/>
          </a:p>
          <a:p>
            <a:r>
              <a:rPr lang="en-CA" dirty="0"/>
              <a:t>No robustness and maintenance in case there is some issue in the client’s devices.</a:t>
            </a:r>
          </a:p>
          <a:p>
            <a:endParaRPr lang="en-CA" dirty="0"/>
          </a:p>
          <a:p>
            <a:endParaRPr lang="en-IN" dirty="0"/>
          </a:p>
        </p:txBody>
      </p:sp>
      <p:sp>
        <p:nvSpPr>
          <p:cNvPr id="4" name="Footer Placeholder 3">
            <a:extLst>
              <a:ext uri="{FF2B5EF4-FFF2-40B4-BE49-F238E27FC236}">
                <a16:creationId xmlns:a16="http://schemas.microsoft.com/office/drawing/2014/main" id="{5DC8E269-754E-0CA0-579E-0B4AFBD00199}"/>
              </a:ext>
            </a:extLst>
          </p:cNvPr>
          <p:cNvSpPr>
            <a:spLocks noGrp="1"/>
          </p:cNvSpPr>
          <p:nvPr>
            <p:ph type="ftr" sz="quarter" idx="11"/>
          </p:nvPr>
        </p:nvSpPr>
        <p:spPr/>
        <p:txBody>
          <a:bodyPr/>
          <a:lstStyle/>
          <a:p>
            <a:r>
              <a:rPr lang="en-US" dirty="0"/>
              <a:t>SMART AGRICULTURAL SYSTEM</a:t>
            </a:r>
          </a:p>
        </p:txBody>
      </p:sp>
      <p:sp>
        <p:nvSpPr>
          <p:cNvPr id="5" name="Slide Number Placeholder 4">
            <a:extLst>
              <a:ext uri="{FF2B5EF4-FFF2-40B4-BE49-F238E27FC236}">
                <a16:creationId xmlns:a16="http://schemas.microsoft.com/office/drawing/2014/main" id="{70AFB6CE-37BD-E617-DAD8-89CCEA948861}"/>
              </a:ext>
            </a:extLst>
          </p:cNvPr>
          <p:cNvSpPr>
            <a:spLocks noGrp="1"/>
          </p:cNvSpPr>
          <p:nvPr>
            <p:ph type="sldNum" sz="quarter" idx="12"/>
          </p:nvPr>
        </p:nvSpPr>
        <p:spPr/>
        <p:txBody>
          <a:bodyPr/>
          <a:lstStyle/>
          <a:p>
            <a:r>
              <a:rPr lang="en-US"/>
              <a:t>PAGE  </a:t>
            </a:r>
            <a:fld id="{93005692-73BE-493E-93AB-ECD6027A7652}" type="slidenum">
              <a:rPr lang="en-US" smtClean="0"/>
              <a:pPr/>
              <a:t>9</a:t>
            </a:fld>
            <a:endParaRPr lang="en-US" dirty="0"/>
          </a:p>
        </p:txBody>
      </p:sp>
    </p:spTree>
    <p:extLst>
      <p:ext uri="{BB962C8B-B14F-4D97-AF65-F5344CB8AC3E}">
        <p14:creationId xmlns:p14="http://schemas.microsoft.com/office/powerpoint/2010/main" val="2186599109"/>
      </p:ext>
    </p:extLst>
  </p:cSld>
  <p:clrMapOvr>
    <a:masterClrMapping/>
  </p:clrMapOvr>
  <p:transition spd="slow">
    <p:push dir="u"/>
  </p:transition>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Custom 3">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engineering_powerpoint_template_16-9_widescreen" id="{A69F3CDF-2B60-9644-AF8B-13D52DBA835D}" vid="{CF355330-5829-2446-A825-2400ABA140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faculty_of_engineering_powerpoint_template_16-9_widescreen</Template>
  <TotalTime>754</TotalTime>
  <Words>2238</Words>
  <Application>Microsoft Macintosh PowerPoint</Application>
  <PresentationFormat>Widescreen</PresentationFormat>
  <Paragraphs>184</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Barlow Condensed</vt:lpstr>
      <vt:lpstr>Calibri</vt:lpstr>
      <vt:lpstr>Century</vt:lpstr>
      <vt:lpstr>Georgia</vt:lpstr>
      <vt:lpstr>Verdana</vt:lpstr>
      <vt:lpstr>Wingdings</vt:lpstr>
      <vt:lpstr>UofWaterloo_WhiteBkgrd</vt:lpstr>
      <vt:lpstr>Smart agricultural system</vt:lpstr>
      <vt:lpstr>MOTIVATION</vt:lpstr>
      <vt:lpstr>MOTIVATION </vt:lpstr>
      <vt:lpstr>MOTIVATION </vt:lpstr>
      <vt:lpstr>literature</vt:lpstr>
      <vt:lpstr>LITERATURE</vt:lpstr>
      <vt:lpstr>LITERATURE</vt:lpstr>
      <vt:lpstr>LITERATURE</vt:lpstr>
      <vt:lpstr>DRAWBACKS IN EXISTING SYSTEMS</vt:lpstr>
      <vt:lpstr>Gap analysis  and  problem statement</vt:lpstr>
      <vt:lpstr>GAP ANALYSIS </vt:lpstr>
      <vt:lpstr>PROBLEM STATEMENT</vt:lpstr>
      <vt:lpstr>Approach and methodology</vt:lpstr>
      <vt:lpstr>APPROACH</vt:lpstr>
      <vt:lpstr>METHODOLOGY</vt:lpstr>
      <vt:lpstr>ARCHITECTURE</vt:lpstr>
      <vt:lpstr>Experiments  and  results</vt:lpstr>
      <vt:lpstr>EXPERIMENTAL RESULTS</vt:lpstr>
      <vt:lpstr>MODEL RESULTS</vt:lpstr>
      <vt:lpstr>EXPERIMENT 1</vt:lpstr>
      <vt:lpstr>EXPERIMENT 2</vt:lpstr>
      <vt:lpstr>EXPERIMENT 3</vt:lpstr>
      <vt:lpstr>questions</vt:lpstr>
      <vt:lpstr>Question 1</vt:lpstr>
      <vt:lpstr>Question 2</vt:lpstr>
      <vt:lpstr>Question 3</vt:lpstr>
      <vt:lpstr>conclusion</vt:lpstr>
      <vt:lpstr>CONCLUSION</vt:lpstr>
      <vt:lpstr>REFERENCES</vt:lpstr>
      <vt:lpstr>FINAL quote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dc:title>
  <dc:creator>Ishleen .</dc:creator>
  <cp:lastModifiedBy>Bipinjot Kaur Hara</cp:lastModifiedBy>
  <cp:revision>58</cp:revision>
  <dcterms:created xsi:type="dcterms:W3CDTF">2022-07-17T22:17:02Z</dcterms:created>
  <dcterms:modified xsi:type="dcterms:W3CDTF">2022-08-05T20:50:54Z</dcterms:modified>
</cp:coreProperties>
</file>